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12"/>
  </p:handoutMasterIdLst>
  <p:sldIdLst>
    <p:sldId id="4130" r:id="rId2"/>
    <p:sldId id="4146" r:id="rId3"/>
    <p:sldId id="4147" r:id="rId4"/>
    <p:sldId id="4134" r:id="rId5"/>
    <p:sldId id="4149" r:id="rId6"/>
    <p:sldId id="4150" r:id="rId7"/>
    <p:sldId id="4143" r:id="rId8"/>
    <p:sldId id="4151" r:id="rId9"/>
    <p:sldId id="4139" r:id="rId10"/>
  </p:sldIdLst>
  <p:sldSz cx="12192000" cy="6858000"/>
  <p:notesSz cx="6858000" cy="9144000"/>
  <p:embeddedFontLst>
    <p:embeddedFont>
      <p:font typeface="CoFo Sans" panose="020B0604020202020204" charset="-52"/>
      <p:regular r:id="rId13"/>
      <p:bold r:id="rId14"/>
      <p:boldItalic r:id="rId15"/>
    </p:embeddedFont>
    <p:embeddedFont>
      <p:font typeface="CoFo Sans Medium" panose="020B0604020202020204" charset="-52"/>
      <p:regular r:id="rId16"/>
    </p:embeddedFont>
    <p:embeddedFont>
      <p:font typeface="Calibri" panose="020F0502020204030204" pitchFamily="34" charset="0"/>
      <p:regular r:id="rId17"/>
      <p:bold r:id="rId18"/>
      <p:italic r:id="rId19"/>
      <p:boldItalic r:id="rId20"/>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Иванова Юлия" initials="И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FC"/>
    <a:srgbClr val="FFFFFF"/>
    <a:srgbClr val="000000"/>
    <a:srgbClr val="007DFF"/>
    <a:srgbClr val="0088FF"/>
    <a:srgbClr val="1485FC"/>
    <a:srgbClr val="9DB1CF"/>
    <a:srgbClr val="DFE5EF"/>
    <a:srgbClr val="AFC6E6"/>
    <a:srgbClr val="7A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92" autoAdjust="0"/>
    <p:restoredTop sz="96327"/>
  </p:normalViewPr>
  <p:slideViewPr>
    <p:cSldViewPr snapToGrid="0">
      <p:cViewPr varScale="1">
        <p:scale>
          <a:sx n="73" d="100"/>
          <a:sy n="73" d="100"/>
        </p:scale>
        <p:origin x="720" y="7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121" d="100"/>
          <a:sy n="121" d="100"/>
        </p:scale>
        <p:origin x="309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6F25F-CE35-BF4E-9112-FD74369585E3}" type="datetimeFigureOut">
              <a:rPr lang="ru-RU" smtClean="0"/>
              <a:t>18.12.2024</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DE8802-8112-914B-8289-4DB73DC6822B}" type="slidenum">
              <a:rPr lang="ru-RU" smtClean="0"/>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08BFE-49C2-4000-B6AB-B9B738ADBCEF}" type="datetimeFigureOut">
              <a:rPr lang="ru-RU" smtClean="0"/>
              <a:t>18.12.2024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A8A5B-9BD1-4419-B5B0-7D99B5F48B04}"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42914" y="441325"/>
            <a:ext cx="6516686" cy="5327650"/>
          </a:xfrm>
        </p:spPr>
        <p:txBody>
          <a:bodyPr>
            <a:normAutofit/>
          </a:bodyPr>
          <a:lstStyle>
            <a:lvl1pPr>
              <a:defRPr sz="7000">
                <a:solidFill>
                  <a:srgbClr val="FFFFFF"/>
                </a:solidFill>
              </a:defRPr>
            </a:lvl1pPr>
          </a:lstStyle>
          <a:p>
            <a:r>
              <a:rPr lang="ru-RU" dirty="0"/>
              <a:t>Титульный слайд </a:t>
            </a:r>
          </a:p>
        </p:txBody>
      </p:sp>
      <p:pic>
        <p:nvPicPr>
          <p:cNvPr id="3" name="Рисунок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_photo">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42913" y="1089025"/>
            <a:ext cx="11302400"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_photo+photo">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42913"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_two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6"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_two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6"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_two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 name="Текст 4"/>
          <p:cNvSpPr>
            <a:spLocks noGrp="1"/>
          </p:cNvSpPr>
          <p:nvPr>
            <p:ph type="body" sz="quarter" idx="12" hasCustomPrompt="1"/>
          </p:nvPr>
        </p:nvSpPr>
        <p:spPr>
          <a:xfrm>
            <a:off x="658800" y="1774800"/>
            <a:ext cx="5112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4"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7" name="Текст 4"/>
          <p:cNvSpPr>
            <a:spLocks noGrp="1"/>
          </p:cNvSpPr>
          <p:nvPr>
            <p:ph type="body" sz="quarter" idx="14" hasCustomPrompt="1"/>
          </p:nvPr>
        </p:nvSpPr>
        <p:spPr>
          <a:xfrm>
            <a:off x="6419850" y="1774800"/>
            <a:ext cx="5112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_two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Скругленный прямоугольник 13"/>
          <p:cNvSpPr/>
          <p:nvPr userDrawn="1"/>
        </p:nvSpPr>
        <p:spPr>
          <a:xfrm>
            <a:off x="6203953" y="1089025"/>
            <a:ext cx="5545137" cy="4679950"/>
          </a:xfrm>
          <a:prstGeom prst="roundRect">
            <a:avLst>
              <a:gd name="adj" fmla="val 4304"/>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 name="Текст 4"/>
          <p:cNvSpPr>
            <a:spLocks noGrp="1"/>
          </p:cNvSpPr>
          <p:nvPr>
            <p:ph type="body" sz="quarter" idx="12" hasCustomPrompt="1"/>
          </p:nvPr>
        </p:nvSpPr>
        <p:spPr>
          <a:xfrm>
            <a:off x="658800" y="1774800"/>
            <a:ext cx="511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4"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7" name="Текст 4"/>
          <p:cNvSpPr>
            <a:spLocks noGrp="1"/>
          </p:cNvSpPr>
          <p:nvPr>
            <p:ph type="body" sz="quarter" idx="14" hasCustomPrompt="1"/>
          </p:nvPr>
        </p:nvSpPr>
        <p:spPr>
          <a:xfrm>
            <a:off x="6419850" y="1774800"/>
            <a:ext cx="511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_text+twophotos">
    <p:spTree>
      <p:nvGrpSpPr>
        <p:cNvPr id="1" name=""/>
        <p:cNvGrpSpPr/>
        <p:nvPr/>
      </p:nvGrpSpPr>
      <p:grpSpPr>
        <a:xfrm>
          <a:off x="0" y="0"/>
          <a:ext cx="0" cy="0"/>
          <a:chOff x="0" y="0"/>
          <a:chExt cx="0" cy="0"/>
        </a:xfrm>
      </p:grpSpPr>
      <p:sp>
        <p:nvSpPr>
          <p:cNvPr id="10"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7"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_fourphotos">
    <p:spTree>
      <p:nvGrpSpPr>
        <p:cNvPr id="1" name=""/>
        <p:cNvGrpSpPr/>
        <p:nvPr/>
      </p:nvGrpSpPr>
      <p:grpSpPr>
        <a:xfrm>
          <a:off x="0" y="0"/>
          <a:ext cx="0" cy="0"/>
          <a:chOff x="0" y="0"/>
          <a:chExt cx="0" cy="0"/>
        </a:xfrm>
      </p:grpSpPr>
      <p:sp>
        <p:nvSpPr>
          <p:cNvPr id="10"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7"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Рисунок 2"/>
          <p:cNvSpPr>
            <a:spLocks noGrp="1"/>
          </p:cNvSpPr>
          <p:nvPr>
            <p:ph type="pic" sz="quarter" idx="14" hasCustomPrompt="1"/>
          </p:nvPr>
        </p:nvSpPr>
        <p:spPr>
          <a:xfrm>
            <a:off x="442800" y="3538800"/>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
        <p:nvSpPr>
          <p:cNvPr id="3" name="Рисунок 2"/>
          <p:cNvSpPr>
            <a:spLocks noGrp="1"/>
          </p:cNvSpPr>
          <p:nvPr>
            <p:ph type="pic" sz="quarter" idx="15" hasCustomPrompt="1"/>
          </p:nvPr>
        </p:nvSpPr>
        <p:spPr>
          <a:xfrm>
            <a:off x="442800" y="1089025"/>
            <a:ext cx="5545137" cy="2232000"/>
          </a:xfrm>
          <a:prstGeom prst="roundRect">
            <a:avLst>
              <a:gd name="adj" fmla="val 9259"/>
            </a:avLst>
          </a:prstGeom>
        </p:spPr>
        <p:txBody>
          <a:bodyPr/>
          <a:lstStyle>
            <a:lvl1pPr marL="0" indent="0">
              <a:buNone/>
              <a:defRPr sz="2000"/>
            </a:lvl1pPr>
          </a:lstStyle>
          <a:p>
            <a:r>
              <a:rPr lang="ru-RU" dirty="0"/>
              <a:t>Нажмите на иконку и вставьте картинку</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_four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0" hasCustomPrompt="1"/>
          </p:nvPr>
        </p:nvSpPr>
        <p:spPr>
          <a:xfrm>
            <a:off x="658800" y="1306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1" hasCustomPrompt="1"/>
          </p:nvPr>
        </p:nvSpPr>
        <p:spPr>
          <a:xfrm>
            <a:off x="6420521" y="1306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2" hasCustomPrompt="1"/>
          </p:nvPr>
        </p:nvSpPr>
        <p:spPr>
          <a:xfrm>
            <a:off x="658800" y="3754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420521" y="3754800"/>
            <a:ext cx="5112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_four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92506"/>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0" hasCustomPrompt="1"/>
          </p:nvPr>
        </p:nvSpPr>
        <p:spPr>
          <a:xfrm>
            <a:off x="658800" y="1306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0" name="Текст 4"/>
          <p:cNvSpPr>
            <a:spLocks noGrp="1"/>
          </p:cNvSpPr>
          <p:nvPr>
            <p:ph type="body" sz="quarter" idx="11" hasCustomPrompt="1"/>
          </p:nvPr>
        </p:nvSpPr>
        <p:spPr>
          <a:xfrm>
            <a:off x="6420521" y="1306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1" name="Текст 4"/>
          <p:cNvSpPr>
            <a:spLocks noGrp="1"/>
          </p:cNvSpPr>
          <p:nvPr>
            <p:ph type="body" sz="quarter" idx="12" hasCustomPrompt="1"/>
          </p:nvPr>
        </p:nvSpPr>
        <p:spPr>
          <a:xfrm>
            <a:off x="658800" y="3754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22" name="Текст 4"/>
          <p:cNvSpPr>
            <a:spLocks noGrp="1"/>
          </p:cNvSpPr>
          <p:nvPr>
            <p:ph type="body" sz="quarter" idx="13" hasCustomPrompt="1"/>
          </p:nvPr>
        </p:nvSpPr>
        <p:spPr>
          <a:xfrm>
            <a:off x="6420521" y="3754800"/>
            <a:ext cx="5112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42914" y="1089025"/>
            <a:ext cx="6516686" cy="4679950"/>
          </a:xfrm>
        </p:spPr>
        <p:txBody>
          <a:bodyPr anchor="ctr">
            <a:normAutofit/>
          </a:bodyPr>
          <a:lstStyle>
            <a:lvl1pPr>
              <a:defRPr sz="7000">
                <a:solidFill>
                  <a:srgbClr val="FFFFFF"/>
                </a:solidFill>
              </a:defRPr>
            </a:lvl1pPr>
          </a:lstStyle>
          <a:p>
            <a:r>
              <a:rPr lang="ru-RU" dirty="0"/>
              <a:t>Титульный слайд второй вариант</a:t>
            </a:r>
          </a:p>
        </p:txBody>
      </p:sp>
      <p:pic>
        <p:nvPicPr>
          <p:cNvPr id="3" name="Рисунок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_four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90238"/>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Скругленный прямоугольник 16"/>
          <p:cNvSpPr/>
          <p:nvPr userDrawn="1"/>
        </p:nvSpPr>
        <p:spPr>
          <a:xfrm>
            <a:off x="442912"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8" name="Скругленный прямоугольник 17"/>
          <p:cNvSpPr/>
          <p:nvPr userDrawn="1"/>
        </p:nvSpPr>
        <p:spPr>
          <a:xfrm>
            <a:off x="6201314" y="3538800"/>
            <a:ext cx="5544000" cy="2232000"/>
          </a:xfrm>
          <a:prstGeom prst="roundRect">
            <a:avLst>
              <a:gd name="adj" fmla="val 9283"/>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 name="Текст 4"/>
          <p:cNvSpPr>
            <a:spLocks noGrp="1"/>
          </p:cNvSpPr>
          <p:nvPr>
            <p:ph type="body" sz="quarter" idx="12" hasCustomPrompt="1"/>
          </p:nvPr>
        </p:nvSpPr>
        <p:spPr>
          <a:xfrm>
            <a:off x="658800" y="1774800"/>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5"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4" hasCustomPrompt="1"/>
          </p:nvPr>
        </p:nvSpPr>
        <p:spPr>
          <a:xfrm>
            <a:off x="6419850" y="1774800"/>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30" name="Текст 4"/>
          <p:cNvSpPr>
            <a:spLocks noGrp="1"/>
          </p:cNvSpPr>
          <p:nvPr>
            <p:ph type="body" sz="quarter" idx="15" hasCustomPrompt="1"/>
          </p:nvPr>
        </p:nvSpPr>
        <p:spPr>
          <a:xfrm>
            <a:off x="658800" y="3753538"/>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1" name="Текст 4"/>
          <p:cNvSpPr>
            <a:spLocks noGrp="1"/>
          </p:cNvSpPr>
          <p:nvPr>
            <p:ph type="body" sz="quarter" idx="16" hasCustomPrompt="1"/>
          </p:nvPr>
        </p:nvSpPr>
        <p:spPr>
          <a:xfrm>
            <a:off x="658800" y="4221538"/>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32" name="Текст 4"/>
          <p:cNvSpPr>
            <a:spLocks noGrp="1"/>
          </p:cNvSpPr>
          <p:nvPr>
            <p:ph type="body" sz="quarter" idx="17" hasCustomPrompt="1"/>
          </p:nvPr>
        </p:nvSpPr>
        <p:spPr>
          <a:xfrm>
            <a:off x="6419850" y="3753538"/>
            <a:ext cx="5112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3" name="Текст 4"/>
          <p:cNvSpPr>
            <a:spLocks noGrp="1"/>
          </p:cNvSpPr>
          <p:nvPr>
            <p:ph type="body" sz="quarter" idx="18" hasCustomPrompt="1"/>
          </p:nvPr>
        </p:nvSpPr>
        <p:spPr>
          <a:xfrm>
            <a:off x="6419850" y="4221538"/>
            <a:ext cx="5112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_four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6" name="Скругленный прямоугольник 15"/>
          <p:cNvSpPr/>
          <p:nvPr userDrawn="1"/>
        </p:nvSpPr>
        <p:spPr>
          <a:xfrm>
            <a:off x="6201314" y="1089025"/>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 name="Текст 4"/>
          <p:cNvSpPr>
            <a:spLocks noGrp="1"/>
          </p:cNvSpPr>
          <p:nvPr>
            <p:ph type="body" sz="quarter" idx="12" hasCustomPrompt="1"/>
          </p:nvPr>
        </p:nvSpPr>
        <p:spPr>
          <a:xfrm>
            <a:off x="658800" y="1774800"/>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5" name="Текст 4"/>
          <p:cNvSpPr>
            <a:spLocks noGrp="1"/>
          </p:cNvSpPr>
          <p:nvPr>
            <p:ph type="body" sz="quarter" idx="13" hasCustomPrompt="1"/>
          </p:nvPr>
        </p:nvSpPr>
        <p:spPr>
          <a:xfrm>
            <a:off x="6419850" y="1306800"/>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4" hasCustomPrompt="1"/>
          </p:nvPr>
        </p:nvSpPr>
        <p:spPr>
          <a:xfrm>
            <a:off x="6419850" y="1774800"/>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7" name="Скругленный прямоугольник 6"/>
          <p:cNvSpPr/>
          <p:nvPr userDrawn="1"/>
        </p:nvSpPr>
        <p:spPr>
          <a:xfrm>
            <a:off x="442912"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1314" y="3538800"/>
            <a:ext cx="5544000" cy="2232000"/>
          </a:xfrm>
          <a:prstGeom prst="roundRect">
            <a:avLst>
              <a:gd name="adj" fmla="val 9283"/>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9" name="Текст 4"/>
          <p:cNvSpPr>
            <a:spLocks noGrp="1"/>
          </p:cNvSpPr>
          <p:nvPr>
            <p:ph type="body" sz="quarter" idx="15" hasCustomPrompt="1"/>
          </p:nvPr>
        </p:nvSpPr>
        <p:spPr>
          <a:xfrm>
            <a:off x="658800" y="3753538"/>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6" hasCustomPrompt="1"/>
          </p:nvPr>
        </p:nvSpPr>
        <p:spPr>
          <a:xfrm>
            <a:off x="658800" y="4221538"/>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1" name="Текст 4"/>
          <p:cNvSpPr>
            <a:spLocks noGrp="1"/>
          </p:cNvSpPr>
          <p:nvPr>
            <p:ph type="body" sz="quarter" idx="17" hasCustomPrompt="1"/>
          </p:nvPr>
        </p:nvSpPr>
        <p:spPr>
          <a:xfrm>
            <a:off x="6419850" y="3753538"/>
            <a:ext cx="5112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8" hasCustomPrompt="1"/>
          </p:nvPr>
        </p:nvSpPr>
        <p:spPr>
          <a:xfrm>
            <a:off x="6419850" y="4221538"/>
            <a:ext cx="5112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_threephotos">
    <p:spTree>
      <p:nvGrpSpPr>
        <p:cNvPr id="1" name=""/>
        <p:cNvGrpSpPr/>
        <p:nvPr/>
      </p:nvGrpSpPr>
      <p:grpSpPr>
        <a:xfrm>
          <a:off x="0" y="0"/>
          <a:ext cx="0" cy="0"/>
          <a:chOff x="0" y="0"/>
          <a:chExt cx="0" cy="0"/>
        </a:xfrm>
      </p:grpSpPr>
      <p:sp>
        <p:nvSpPr>
          <p:cNvPr id="14" name="Рисунок 2"/>
          <p:cNvSpPr>
            <a:spLocks noGrp="1"/>
          </p:cNvSpPr>
          <p:nvPr>
            <p:ph type="pic" sz="quarter" idx="17" hasCustomPrompt="1"/>
          </p:nvPr>
        </p:nvSpPr>
        <p:spPr>
          <a:xfrm>
            <a:off x="4296225" y="1089024"/>
            <a:ext cx="3600000"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5" hasCustomPrompt="1"/>
          </p:nvPr>
        </p:nvSpPr>
        <p:spPr>
          <a:xfrm>
            <a:off x="442801"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_three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Текст 4"/>
          <p:cNvSpPr>
            <a:spLocks noGrp="1"/>
          </p:cNvSpPr>
          <p:nvPr>
            <p:ph type="body" sz="quarter" idx="10" hasCustomPrompt="1"/>
          </p:nvPr>
        </p:nvSpPr>
        <p:spPr>
          <a:xfrm>
            <a:off x="658800" y="1306800"/>
            <a:ext cx="3204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4510800" y="1306800"/>
            <a:ext cx="3168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1" name="Текст 4"/>
          <p:cNvSpPr>
            <a:spLocks noGrp="1"/>
          </p:cNvSpPr>
          <p:nvPr>
            <p:ph type="body" sz="quarter" idx="12" hasCustomPrompt="1"/>
          </p:nvPr>
        </p:nvSpPr>
        <p:spPr>
          <a:xfrm>
            <a:off x="8328607" y="1306800"/>
            <a:ext cx="3204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_three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Текст 4"/>
          <p:cNvSpPr>
            <a:spLocks noGrp="1"/>
          </p:cNvSpPr>
          <p:nvPr>
            <p:ph type="body" sz="quarter" idx="10" hasCustomPrompt="1"/>
          </p:nvPr>
        </p:nvSpPr>
        <p:spPr>
          <a:xfrm>
            <a:off x="658800" y="1306800"/>
            <a:ext cx="3204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0" name="Текст 4"/>
          <p:cNvSpPr>
            <a:spLocks noGrp="1"/>
          </p:cNvSpPr>
          <p:nvPr>
            <p:ph type="body" sz="quarter" idx="11" hasCustomPrompt="1"/>
          </p:nvPr>
        </p:nvSpPr>
        <p:spPr>
          <a:xfrm>
            <a:off x="4510800" y="1306800"/>
            <a:ext cx="3168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1" name="Текст 4"/>
          <p:cNvSpPr>
            <a:spLocks noGrp="1"/>
          </p:cNvSpPr>
          <p:nvPr>
            <p:ph type="body" sz="quarter" idx="12" hasCustomPrompt="1"/>
          </p:nvPr>
        </p:nvSpPr>
        <p:spPr>
          <a:xfrm>
            <a:off x="8328607" y="1306800"/>
            <a:ext cx="3204000" cy="42444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_three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3204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15"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4510800" y="1774800"/>
            <a:ext cx="3168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17"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8329200" y="1774800"/>
            <a:ext cx="3204000" cy="37764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_three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4679950"/>
          </a:xfrm>
          <a:prstGeom prst="roundRect">
            <a:avLst>
              <a:gd name="adj" fmla="val 561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3204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15"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4510800" y="1774800"/>
            <a:ext cx="3168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17"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8329200" y="1774800"/>
            <a:ext cx="3204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_sixphotos">
    <p:spTree>
      <p:nvGrpSpPr>
        <p:cNvPr id="1" name=""/>
        <p:cNvGrpSpPr/>
        <p:nvPr/>
      </p:nvGrpSpPr>
      <p:grpSpPr>
        <a:xfrm>
          <a:off x="0" y="0"/>
          <a:ext cx="0" cy="0"/>
          <a:chOff x="0" y="0"/>
          <a:chExt cx="0" cy="0"/>
        </a:xfrm>
      </p:grpSpPr>
      <p:sp>
        <p:nvSpPr>
          <p:cNvPr id="3" name="Рисунок 2"/>
          <p:cNvSpPr>
            <a:spLocks noGrp="1"/>
          </p:cNvSpPr>
          <p:nvPr>
            <p:ph type="pic" sz="quarter" idx="16" hasCustomPrompt="1"/>
          </p:nvPr>
        </p:nvSpPr>
        <p:spPr>
          <a:xfrm>
            <a:off x="442801" y="1089025"/>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6" name="Рисунок 2"/>
          <p:cNvSpPr>
            <a:spLocks noGrp="1"/>
          </p:cNvSpPr>
          <p:nvPr>
            <p:ph type="pic" sz="quarter" idx="17" hasCustomPrompt="1"/>
          </p:nvPr>
        </p:nvSpPr>
        <p:spPr>
          <a:xfrm>
            <a:off x="442801" y="3538799"/>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7" name="Рисунок 2"/>
          <p:cNvSpPr>
            <a:spLocks noGrp="1"/>
          </p:cNvSpPr>
          <p:nvPr>
            <p:ph type="pic" sz="quarter" idx="18" hasCustomPrompt="1"/>
          </p:nvPr>
        </p:nvSpPr>
        <p:spPr>
          <a:xfrm>
            <a:off x="8108350" y="1089025"/>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0" name="Рисунок 2"/>
          <p:cNvSpPr>
            <a:spLocks noGrp="1"/>
          </p:cNvSpPr>
          <p:nvPr>
            <p:ph type="pic" sz="quarter" idx="19" hasCustomPrompt="1"/>
          </p:nvPr>
        </p:nvSpPr>
        <p:spPr>
          <a:xfrm>
            <a:off x="8108350" y="3538799"/>
            <a:ext cx="3636964"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2" name="Рисунок 2"/>
          <p:cNvSpPr>
            <a:spLocks noGrp="1"/>
          </p:cNvSpPr>
          <p:nvPr>
            <p:ph type="pic" sz="quarter" idx="20" hasCustomPrompt="1"/>
          </p:nvPr>
        </p:nvSpPr>
        <p:spPr>
          <a:xfrm>
            <a:off x="4294057" y="1089025"/>
            <a:ext cx="3600000"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3" name="Рисунок 2"/>
          <p:cNvSpPr>
            <a:spLocks noGrp="1"/>
          </p:cNvSpPr>
          <p:nvPr>
            <p:ph type="pic" sz="quarter" idx="21" hasCustomPrompt="1"/>
          </p:nvPr>
        </p:nvSpPr>
        <p:spPr>
          <a:xfrm>
            <a:off x="4294057" y="3538799"/>
            <a:ext cx="3600000" cy="2230176"/>
          </a:xfrm>
          <a:prstGeom prst="roundRect">
            <a:avLst>
              <a:gd name="adj" fmla="val 9192"/>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_sixfill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Текст 4"/>
          <p:cNvSpPr>
            <a:spLocks noGrp="1"/>
          </p:cNvSpPr>
          <p:nvPr>
            <p:ph type="body" sz="quarter" idx="10" hasCustomPrompt="1"/>
          </p:nvPr>
        </p:nvSpPr>
        <p:spPr>
          <a:xfrm>
            <a:off x="658800" y="1306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1" hasCustomPrompt="1"/>
          </p:nvPr>
        </p:nvSpPr>
        <p:spPr>
          <a:xfrm>
            <a:off x="4510800" y="1306800"/>
            <a:ext cx="3168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2" hasCustomPrompt="1"/>
          </p:nvPr>
        </p:nvSpPr>
        <p:spPr>
          <a:xfrm>
            <a:off x="8328607" y="1306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3" hasCustomPrompt="1"/>
          </p:nvPr>
        </p:nvSpPr>
        <p:spPr>
          <a:xfrm>
            <a:off x="658800" y="3754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4" hasCustomPrompt="1"/>
          </p:nvPr>
        </p:nvSpPr>
        <p:spPr>
          <a:xfrm>
            <a:off x="4510800" y="3754800"/>
            <a:ext cx="3168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5" hasCustomPrompt="1"/>
          </p:nvPr>
        </p:nvSpPr>
        <p:spPr>
          <a:xfrm>
            <a:off x="8328607" y="3754800"/>
            <a:ext cx="3204000" cy="18000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_sixstrokecards_1">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Текст 4"/>
          <p:cNvSpPr>
            <a:spLocks noGrp="1"/>
          </p:cNvSpPr>
          <p:nvPr>
            <p:ph type="body" sz="quarter" idx="10" hasCustomPrompt="1"/>
          </p:nvPr>
        </p:nvSpPr>
        <p:spPr>
          <a:xfrm>
            <a:off x="658800" y="1306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5" name="Текст 4"/>
          <p:cNvSpPr>
            <a:spLocks noGrp="1"/>
          </p:cNvSpPr>
          <p:nvPr>
            <p:ph type="body" sz="quarter" idx="11" hasCustomPrompt="1"/>
          </p:nvPr>
        </p:nvSpPr>
        <p:spPr>
          <a:xfrm>
            <a:off x="4510800" y="1306800"/>
            <a:ext cx="3168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6" name="Текст 4"/>
          <p:cNvSpPr>
            <a:spLocks noGrp="1"/>
          </p:cNvSpPr>
          <p:nvPr>
            <p:ph type="body" sz="quarter" idx="12" hasCustomPrompt="1"/>
          </p:nvPr>
        </p:nvSpPr>
        <p:spPr>
          <a:xfrm>
            <a:off x="8328607" y="1306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7" name="Текст 4"/>
          <p:cNvSpPr>
            <a:spLocks noGrp="1"/>
          </p:cNvSpPr>
          <p:nvPr>
            <p:ph type="body" sz="quarter" idx="13" hasCustomPrompt="1"/>
          </p:nvPr>
        </p:nvSpPr>
        <p:spPr>
          <a:xfrm>
            <a:off x="658800" y="3754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8" name="Текст 4"/>
          <p:cNvSpPr>
            <a:spLocks noGrp="1"/>
          </p:cNvSpPr>
          <p:nvPr>
            <p:ph type="body" sz="quarter" idx="14" hasCustomPrompt="1"/>
          </p:nvPr>
        </p:nvSpPr>
        <p:spPr>
          <a:xfrm>
            <a:off x="4510800" y="3754800"/>
            <a:ext cx="3168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
        <p:nvSpPr>
          <p:cNvPr id="19" name="Текст 4"/>
          <p:cNvSpPr>
            <a:spLocks noGrp="1"/>
          </p:cNvSpPr>
          <p:nvPr>
            <p:ph type="body" sz="quarter" idx="15" hasCustomPrompt="1"/>
          </p:nvPr>
        </p:nvSpPr>
        <p:spPr>
          <a:xfrm>
            <a:off x="8328607" y="3754800"/>
            <a:ext cx="3204000" cy="1800000"/>
          </a:xfrm>
          <a:prstGeom prst="rect">
            <a:avLst/>
          </a:prstGeom>
        </p:spPr>
        <p:txBody>
          <a:bodyPr lIns="0" tIns="0" rIns="0" bIns="0">
            <a:noAutofit/>
          </a:bodyPr>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bg>
      <p:bgPr>
        <a:solidFill>
          <a:srgbClr val="007DFF"/>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4" name="Рисунок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6" name="Заголовок 1"/>
          <p:cNvSpPr>
            <a:spLocks noGrp="1"/>
          </p:cNvSpPr>
          <p:nvPr>
            <p:ph type="title" hasCustomPrompt="1"/>
          </p:nvPr>
        </p:nvSpPr>
        <p:spPr>
          <a:xfrm>
            <a:off x="442914" y="441325"/>
            <a:ext cx="11307120" cy="5327650"/>
          </a:xfrm>
        </p:spPr>
        <p:txBody>
          <a:bodyPr>
            <a:normAutofit/>
          </a:bodyPr>
          <a:lstStyle>
            <a:lvl1pPr>
              <a:defRPr sz="5000">
                <a:solidFill>
                  <a:srgbClr val="FFFFFF"/>
                </a:solidFill>
              </a:defRPr>
            </a:lvl1pPr>
          </a:lstStyle>
          <a:p>
            <a:r>
              <a:rPr lang="ru-RU" dirty="0" err="1"/>
              <a:t>Отбивочный</a:t>
            </a:r>
            <a:r>
              <a:rPr lang="ru-RU" dirty="0"/>
              <a:t> слайд</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_sixfill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solidFill>
            <a:srgbClr val="007D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7"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4510800" y="1774800"/>
            <a:ext cx="3168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8329200" y="1774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58800" y="3756503"/>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58800" y="4222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9" hasCustomPrompt="1"/>
          </p:nvPr>
        </p:nvSpPr>
        <p:spPr>
          <a:xfrm>
            <a:off x="4510800" y="3756503"/>
            <a:ext cx="3168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4510800" y="4222800"/>
            <a:ext cx="3168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21" hasCustomPrompt="1"/>
          </p:nvPr>
        </p:nvSpPr>
        <p:spPr>
          <a:xfrm>
            <a:off x="8329200" y="3756503"/>
            <a:ext cx="3204000" cy="252000"/>
          </a:xfrm>
          <a:prstGeom prst="rect">
            <a:avLst/>
          </a:prstGeom>
        </p:spPr>
        <p:txBody>
          <a:bodyPr lIns="0" tIns="0" rIns="0" bIns="0">
            <a:noAutofit/>
          </a:bodyPr>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8329200" y="4222800"/>
            <a:ext cx="3204000" cy="1332000"/>
          </a:xfrm>
          <a:prstGeom prst="rect">
            <a:avLst/>
          </a:prstGeom>
        </p:spPr>
        <p:txBody>
          <a:bodyPr lIns="0" tIns="0" rIns="0" bIns="0">
            <a:noAutofit/>
          </a:bodyPr>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_sixstrokecards_2">
    <p:spTree>
      <p:nvGrpSpPr>
        <p:cNvPr id="1" name=""/>
        <p:cNvGrpSpPr/>
        <p:nvPr/>
      </p:nvGrpSpPr>
      <p:grpSpPr>
        <a:xfrm>
          <a:off x="0" y="0"/>
          <a:ext cx="0" cy="0"/>
          <a:chOff x="0" y="0"/>
          <a:chExt cx="0" cy="0"/>
        </a:xfrm>
      </p:grpSpPr>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Скругленный прямоугольник 3"/>
          <p:cNvSpPr/>
          <p:nvPr userDrawn="1"/>
        </p:nvSpPr>
        <p:spPr>
          <a:xfrm>
            <a:off x="8112125" y="1089025"/>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4295774" y="1089025"/>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442911" y="3538800"/>
            <a:ext cx="3636963" cy="2232000"/>
          </a:xfrm>
          <a:prstGeom prst="roundRect">
            <a:avLst>
              <a:gd name="adj" fmla="val 9237"/>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8112125" y="3538800"/>
            <a:ext cx="3636965" cy="2232000"/>
          </a:xfrm>
          <a:prstGeom prst="roundRect">
            <a:avLst>
              <a:gd name="adj" fmla="val 9315"/>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295774" y="3538800"/>
            <a:ext cx="3600451" cy="2232000"/>
          </a:xfrm>
          <a:prstGeom prst="roundRect">
            <a:avLst>
              <a:gd name="adj" fmla="val 9031"/>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7" name="Текст 4"/>
          <p:cNvSpPr>
            <a:spLocks noGrp="1"/>
          </p:cNvSpPr>
          <p:nvPr>
            <p:ph type="body" sz="quarter" idx="13" hasCustomPrompt="1"/>
          </p:nvPr>
        </p:nvSpPr>
        <p:spPr>
          <a:xfrm>
            <a:off x="4510800" y="1306800"/>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4510800" y="1774800"/>
            <a:ext cx="3168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1" name="Текст 4"/>
          <p:cNvSpPr>
            <a:spLocks noGrp="1"/>
          </p:cNvSpPr>
          <p:nvPr>
            <p:ph type="body" sz="quarter" idx="15" hasCustomPrompt="1"/>
          </p:nvPr>
        </p:nvSpPr>
        <p:spPr>
          <a:xfrm>
            <a:off x="8329200" y="1306800"/>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8329200" y="1774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3" name="Текст 4"/>
          <p:cNvSpPr>
            <a:spLocks noGrp="1"/>
          </p:cNvSpPr>
          <p:nvPr>
            <p:ph type="body" sz="quarter" idx="17" hasCustomPrompt="1"/>
          </p:nvPr>
        </p:nvSpPr>
        <p:spPr>
          <a:xfrm>
            <a:off x="658800" y="3756503"/>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58800" y="4222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5" name="Текст 4"/>
          <p:cNvSpPr>
            <a:spLocks noGrp="1"/>
          </p:cNvSpPr>
          <p:nvPr>
            <p:ph type="body" sz="quarter" idx="19" hasCustomPrompt="1"/>
          </p:nvPr>
        </p:nvSpPr>
        <p:spPr>
          <a:xfrm>
            <a:off x="4510800" y="3756503"/>
            <a:ext cx="3168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4510800" y="4222800"/>
            <a:ext cx="3168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
        <p:nvSpPr>
          <p:cNvPr id="27" name="Текст 4"/>
          <p:cNvSpPr>
            <a:spLocks noGrp="1"/>
          </p:cNvSpPr>
          <p:nvPr>
            <p:ph type="body" sz="quarter" idx="21" hasCustomPrompt="1"/>
          </p:nvPr>
        </p:nvSpPr>
        <p:spPr>
          <a:xfrm>
            <a:off x="8329200" y="3756503"/>
            <a:ext cx="3204000" cy="252000"/>
          </a:xfrm>
          <a:prstGeom prst="rect">
            <a:avLst/>
          </a:prstGeom>
        </p:spPr>
        <p:txBody>
          <a:bodyPr lIns="0" tIns="0" rIns="0" bIns="0">
            <a:noAutofit/>
          </a:bodyPr>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8329200" y="4222800"/>
            <a:ext cx="3204000" cy="13320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_fourlongphotos">
    <p:spTree>
      <p:nvGrpSpPr>
        <p:cNvPr id="1" name=""/>
        <p:cNvGrpSpPr/>
        <p:nvPr/>
      </p:nvGrpSpPr>
      <p:grpSpPr>
        <a:xfrm>
          <a:off x="0" y="0"/>
          <a:ext cx="0" cy="0"/>
          <a:chOff x="0" y="0"/>
          <a:chExt cx="0" cy="0"/>
        </a:xfrm>
      </p:grpSpPr>
      <p:sp>
        <p:nvSpPr>
          <p:cNvPr id="12" name="Рисунок 2"/>
          <p:cNvSpPr>
            <a:spLocks noGrp="1"/>
          </p:cNvSpPr>
          <p:nvPr>
            <p:ph type="pic" sz="quarter" idx="15" hasCustomPrompt="1"/>
          </p:nvPr>
        </p:nvSpPr>
        <p:spPr>
          <a:xfrm>
            <a:off x="442801"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4" name="Рисунок 2"/>
          <p:cNvSpPr>
            <a:spLocks noGrp="1"/>
          </p:cNvSpPr>
          <p:nvPr>
            <p:ph type="pic" sz="quarter" idx="16" hasCustomPrompt="1"/>
          </p:nvPr>
        </p:nvSpPr>
        <p:spPr>
          <a:xfrm>
            <a:off x="9086070"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5" name="Рисунок 2"/>
          <p:cNvSpPr>
            <a:spLocks noGrp="1"/>
          </p:cNvSpPr>
          <p:nvPr>
            <p:ph type="pic" sz="quarter" idx="17" hasCustomPrompt="1"/>
          </p:nvPr>
        </p:nvSpPr>
        <p:spPr>
          <a:xfrm>
            <a:off x="6202800"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6" name="Рисунок 2"/>
          <p:cNvSpPr>
            <a:spLocks noGrp="1"/>
          </p:cNvSpPr>
          <p:nvPr>
            <p:ph type="pic" sz="quarter" idx="18" hasCustomPrompt="1"/>
          </p:nvPr>
        </p:nvSpPr>
        <p:spPr>
          <a:xfrm>
            <a:off x="3323891" y="1089024"/>
            <a:ext cx="2663131" cy="4679949"/>
          </a:xfrm>
          <a:prstGeom prst="roundRect">
            <a:avLst>
              <a:gd name="adj" fmla="val 7525"/>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_fourlongfill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4" name="Текст 4"/>
          <p:cNvSpPr>
            <a:spLocks noGrp="1"/>
          </p:cNvSpPr>
          <p:nvPr>
            <p:ph type="body" sz="quarter" idx="11" hasCustomPrompt="1"/>
          </p:nvPr>
        </p:nvSpPr>
        <p:spPr>
          <a:xfrm>
            <a:off x="3539344"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5" name="Текст 4"/>
          <p:cNvSpPr>
            <a:spLocks noGrp="1"/>
          </p:cNvSpPr>
          <p:nvPr>
            <p:ph type="body" sz="quarter" idx="12" hasCustomPrompt="1"/>
          </p:nvPr>
        </p:nvSpPr>
        <p:spPr>
          <a:xfrm>
            <a:off x="6420656"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3" hasCustomPrompt="1"/>
          </p:nvPr>
        </p:nvSpPr>
        <p:spPr>
          <a:xfrm>
            <a:off x="9301968" y="1306800"/>
            <a:ext cx="2232000" cy="4244400"/>
          </a:xfrm>
          <a:prstGeom prst="rect">
            <a:avLst/>
          </a:prstGeom>
        </p:spPr>
        <p:txBody>
          <a:bodyPr lIns="0" tIns="0" rIns="0" bIns="0">
            <a:noAutofit/>
          </a:bodyPr>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_fourlongstroke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4"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5"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0"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_fourlongfill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5"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7"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_fourlongstroke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6" name="Скругленный прямоугольник 5"/>
          <p:cNvSpPr/>
          <p:nvPr userDrawn="1"/>
        </p:nvSpPr>
        <p:spPr>
          <a:xfrm>
            <a:off x="3322638"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7" name="Скругленный прямоугольник 6"/>
          <p:cNvSpPr/>
          <p:nvPr userDrawn="1"/>
        </p:nvSpPr>
        <p:spPr>
          <a:xfrm>
            <a:off x="6203950"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5"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6"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7"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19"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8" hasCustomPrompt="1"/>
          </p:nvPr>
        </p:nvSpPr>
        <p:spPr>
          <a:xfrm>
            <a:off x="9298800" y="1774800"/>
            <a:ext cx="2232000" cy="3776400"/>
          </a:xfrm>
          <a:prstGeom prst="rect">
            <a:avLst/>
          </a:prstGeom>
        </p:spPr>
        <p:txBody>
          <a:bodyPr lIns="0" tIns="0" rIns="0" bIns="0">
            <a:noAutofit/>
          </a:bodyPr>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_eightphotos">
    <p:spTree>
      <p:nvGrpSpPr>
        <p:cNvPr id="1" name=""/>
        <p:cNvGrpSpPr/>
        <p:nvPr/>
      </p:nvGrpSpPr>
      <p:grpSpPr>
        <a:xfrm>
          <a:off x="0" y="0"/>
          <a:ext cx="0" cy="0"/>
          <a:chOff x="0" y="0"/>
          <a:chExt cx="0" cy="0"/>
        </a:xfrm>
      </p:grpSpPr>
      <p:sp>
        <p:nvSpPr>
          <p:cNvPr id="3" name="Рисунок 2"/>
          <p:cNvSpPr>
            <a:spLocks noGrp="1"/>
          </p:cNvSpPr>
          <p:nvPr>
            <p:ph type="pic" sz="quarter" idx="15" hasCustomPrompt="1"/>
          </p:nvPr>
        </p:nvSpPr>
        <p:spPr>
          <a:xfrm>
            <a:off x="442801"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5" name="Рисунок 2"/>
          <p:cNvSpPr>
            <a:spLocks noGrp="1"/>
          </p:cNvSpPr>
          <p:nvPr>
            <p:ph type="pic" sz="quarter" idx="16" hasCustomPrompt="1"/>
          </p:nvPr>
        </p:nvSpPr>
        <p:spPr>
          <a:xfrm>
            <a:off x="3322595"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6" name="Рисунок 2"/>
          <p:cNvSpPr>
            <a:spLocks noGrp="1"/>
          </p:cNvSpPr>
          <p:nvPr>
            <p:ph type="pic" sz="quarter" idx="17" hasCustomPrompt="1"/>
          </p:nvPr>
        </p:nvSpPr>
        <p:spPr>
          <a:xfrm>
            <a:off x="6202389"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7" name="Рисунок 2"/>
          <p:cNvSpPr>
            <a:spLocks noGrp="1"/>
          </p:cNvSpPr>
          <p:nvPr>
            <p:ph type="pic" sz="quarter" idx="18" hasCustomPrompt="1"/>
          </p:nvPr>
        </p:nvSpPr>
        <p:spPr>
          <a:xfrm>
            <a:off x="9082183" y="1089025"/>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8" name="Рисунок 2"/>
          <p:cNvSpPr>
            <a:spLocks noGrp="1"/>
          </p:cNvSpPr>
          <p:nvPr>
            <p:ph type="pic" sz="quarter" idx="19" hasCustomPrompt="1"/>
          </p:nvPr>
        </p:nvSpPr>
        <p:spPr>
          <a:xfrm>
            <a:off x="442801"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29" name="Рисунок 2"/>
          <p:cNvSpPr>
            <a:spLocks noGrp="1"/>
          </p:cNvSpPr>
          <p:nvPr>
            <p:ph type="pic" sz="quarter" idx="20" hasCustomPrompt="1"/>
          </p:nvPr>
        </p:nvSpPr>
        <p:spPr>
          <a:xfrm>
            <a:off x="3322595"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0" name="Рисунок 2"/>
          <p:cNvSpPr>
            <a:spLocks noGrp="1"/>
          </p:cNvSpPr>
          <p:nvPr>
            <p:ph type="pic" sz="quarter" idx="21" hasCustomPrompt="1"/>
          </p:nvPr>
        </p:nvSpPr>
        <p:spPr>
          <a:xfrm>
            <a:off x="6202389"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
        <p:nvSpPr>
          <p:cNvPr id="31" name="Рисунок 2"/>
          <p:cNvSpPr>
            <a:spLocks noGrp="1"/>
          </p:cNvSpPr>
          <p:nvPr>
            <p:ph type="pic" sz="quarter" idx="22" hasCustomPrompt="1"/>
          </p:nvPr>
        </p:nvSpPr>
        <p:spPr>
          <a:xfrm>
            <a:off x="9082183" y="3538800"/>
            <a:ext cx="2663131" cy="2232000"/>
          </a:xfrm>
          <a:prstGeom prst="roundRect">
            <a:avLst>
              <a:gd name="adj" fmla="val 9004"/>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_eightfill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_eightstrokecards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7"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8"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19"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0"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1"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2"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3"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
        <p:nvSpPr>
          <p:cNvPr id="24"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chemeClr val="accent6"/>
                </a:solidFill>
              </a:defRPr>
            </a:lvl1pPr>
          </a:lstStyle>
          <a:p>
            <a:pPr lvl="0"/>
            <a:r>
              <a:rPr lang="ru-RU" dirty="0"/>
              <a:t>Текст</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_empty">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_eightfill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solidFill>
            <a:srgbClr val="007B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7"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1"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_eightstrokecards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4" name="Скругленный прямоугольник 3"/>
          <p:cNvSpPr/>
          <p:nvPr userDrawn="1"/>
        </p:nvSpPr>
        <p:spPr>
          <a:xfrm>
            <a:off x="3324050"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Скругленный прямоугольник 4"/>
          <p:cNvSpPr/>
          <p:nvPr userDrawn="1"/>
        </p:nvSpPr>
        <p:spPr>
          <a:xfrm>
            <a:off x="6202682"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0" name="Скругленный прямоугольник 9"/>
          <p:cNvSpPr/>
          <p:nvPr userDrawn="1"/>
        </p:nvSpPr>
        <p:spPr>
          <a:xfrm>
            <a:off x="9085088" y="1089025"/>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2" name="Скругленный прямоугольник 11"/>
          <p:cNvSpPr/>
          <p:nvPr userDrawn="1"/>
        </p:nvSpPr>
        <p:spPr>
          <a:xfrm>
            <a:off x="442913"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5" name="Скругленный прямоугольник 14"/>
          <p:cNvSpPr/>
          <p:nvPr userDrawn="1"/>
        </p:nvSpPr>
        <p:spPr>
          <a:xfrm>
            <a:off x="6202682"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16" name="Скругленный прямоугольник 15"/>
          <p:cNvSpPr/>
          <p:nvPr userDrawn="1"/>
        </p:nvSpPr>
        <p:spPr>
          <a:xfrm>
            <a:off x="9085088" y="3538800"/>
            <a:ext cx="2664000" cy="2232000"/>
          </a:xfrm>
          <a:prstGeom prst="roundRect">
            <a:avLst>
              <a:gd name="adj" fmla="val 8982"/>
            </a:avLst>
          </a:prstGeom>
          <a:noFill/>
          <a:ln w="12700" cap="flat">
            <a:solidFill>
              <a:srgbClr val="007D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6"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7"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1"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5"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7"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29"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1"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3"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
        <p:nvSpPr>
          <p:cNvPr id="35"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007D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chemeClr val="accent6"/>
                </a:solidFill>
              </a:defRPr>
            </a:lvl1pPr>
          </a:lstStyle>
          <a:p>
            <a:pPr lvl="0"/>
            <a:r>
              <a:rPr lang="ru-RU" dirty="0"/>
              <a:t>Текст</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_empty">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_twotext">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3" name="Текст 3"/>
          <p:cNvSpPr>
            <a:spLocks noGrp="1"/>
          </p:cNvSpPr>
          <p:nvPr>
            <p:ph type="body" sz="quarter" idx="13" hasCustomPrompt="1"/>
          </p:nvPr>
        </p:nvSpPr>
        <p:spPr>
          <a:xfrm>
            <a:off x="6203952"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_accent_text">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Текст 3"/>
          <p:cNvSpPr>
            <a:spLocks noGrp="1"/>
          </p:cNvSpPr>
          <p:nvPr>
            <p:ph type="body" sz="quarter" idx="12" hasCustomPrompt="1"/>
          </p:nvPr>
        </p:nvSpPr>
        <p:spPr>
          <a:xfrm>
            <a:off x="442913" y="1089025"/>
            <a:ext cx="11302400" cy="4679950"/>
          </a:xfrm>
          <a:prstGeom prst="rect">
            <a:avLst/>
          </a:prstGeom>
        </p:spPr>
        <p:txBody>
          <a:bodyPr lIns="0" tIns="0" rIns="0" bIns="0"/>
          <a:lstStyle>
            <a:lvl1pPr marL="0" indent="0">
              <a:lnSpc>
                <a:spcPct val="90000"/>
              </a:lnSpc>
              <a:spcBef>
                <a:spcPts val="0"/>
              </a:spcBef>
              <a:buNone/>
              <a:defRPr sz="5000" b="0" i="0">
                <a:solidFill>
                  <a:srgbClr val="FFFFFF"/>
                </a:solidFill>
                <a:latin typeface="CoFo Sans Medium" panose="020B0603030202060203" pitchFamily="34" charset="0"/>
                <a:ea typeface="CoFo Sans Medium" panose="020B0603030202060203" pitchFamily="34" charset="0"/>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_text+photo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8" name="Текст 3"/>
          <p:cNvSpPr>
            <a:spLocks noGrp="1"/>
          </p:cNvSpPr>
          <p:nvPr>
            <p:ph type="body" sz="quarter" idx="12" hasCustomPrompt="1"/>
          </p:nvPr>
        </p:nvSpPr>
        <p:spPr>
          <a:xfrm>
            <a:off x="442913" y="1089025"/>
            <a:ext cx="7453312"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_text+photo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_text+photo_3">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1" hasCustomPrompt="1"/>
          </p:nvPr>
        </p:nvSpPr>
        <p:spPr>
          <a:xfrm>
            <a:off x="4295776" y="1089025"/>
            <a:ext cx="7453314"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Текст 3"/>
          <p:cNvSpPr>
            <a:spLocks noGrp="1"/>
          </p:cNvSpPr>
          <p:nvPr>
            <p:ph type="body" sz="quarter" idx="12" hasCustomPrompt="1"/>
          </p:nvPr>
        </p:nvSpPr>
        <p:spPr>
          <a:xfrm>
            <a:off x="442914" y="1089025"/>
            <a:ext cx="3636962"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_photo">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0" hasCustomPrompt="1"/>
          </p:nvPr>
        </p:nvSpPr>
        <p:spPr>
          <a:xfrm>
            <a:off x="442913" y="1089025"/>
            <a:ext cx="11302400" cy="468000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_photo+photo">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0" hasCustomPrompt="1"/>
          </p:nvPr>
        </p:nvSpPr>
        <p:spPr>
          <a:xfrm>
            <a:off x="442913"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3"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_twotext">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9"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0" name="Текст 3"/>
          <p:cNvSpPr>
            <a:spLocks noGrp="1"/>
          </p:cNvSpPr>
          <p:nvPr>
            <p:ph type="body" sz="quarter" idx="13" hasCustomPrompt="1"/>
          </p:nvPr>
        </p:nvSpPr>
        <p:spPr>
          <a:xfrm>
            <a:off x="6203952"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_two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8" name="Скругленный прямоугольник 7"/>
          <p:cNvSpPr/>
          <p:nvPr userDrawn="1"/>
        </p:nvSpPr>
        <p:spPr>
          <a:xfrm>
            <a:off x="6203953"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9"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_two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8" name="Скругленный прямоугольник 7"/>
          <p:cNvSpPr/>
          <p:nvPr userDrawn="1"/>
        </p:nvSpPr>
        <p:spPr>
          <a:xfrm>
            <a:off x="6203953"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9" name="Текст 4"/>
          <p:cNvSpPr>
            <a:spLocks noGrp="1"/>
          </p:cNvSpPr>
          <p:nvPr>
            <p:ph type="body" sz="quarter" idx="10" hasCustomPrompt="1"/>
          </p:nvPr>
        </p:nvSpPr>
        <p:spPr>
          <a:xfrm>
            <a:off x="658800"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0" name="Текст 4"/>
          <p:cNvSpPr>
            <a:spLocks noGrp="1"/>
          </p:cNvSpPr>
          <p:nvPr>
            <p:ph type="body" sz="quarter" idx="11" hasCustomPrompt="1"/>
          </p:nvPr>
        </p:nvSpPr>
        <p:spPr>
          <a:xfrm>
            <a:off x="6420521" y="1306800"/>
            <a:ext cx="511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_two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3953" y="1089025"/>
            <a:ext cx="5545137" cy="4679950"/>
          </a:xfrm>
          <a:prstGeom prst="roundRect">
            <a:avLst>
              <a:gd name="adj" fmla="val 4304"/>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2" name="Текст 4"/>
          <p:cNvSpPr>
            <a:spLocks noGrp="1"/>
          </p:cNvSpPr>
          <p:nvPr>
            <p:ph type="body" sz="quarter" idx="12" hasCustomPrompt="1"/>
          </p:nvPr>
        </p:nvSpPr>
        <p:spPr>
          <a:xfrm>
            <a:off x="65880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3"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4" hasCustomPrompt="1"/>
          </p:nvPr>
        </p:nvSpPr>
        <p:spPr>
          <a:xfrm>
            <a:off x="641985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_two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3953" y="1089025"/>
            <a:ext cx="5545137" cy="4679950"/>
          </a:xfrm>
          <a:prstGeom prst="roundRect">
            <a:avLst>
              <a:gd name="adj" fmla="val 4304"/>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2" name="Текст 4"/>
          <p:cNvSpPr>
            <a:spLocks noGrp="1"/>
          </p:cNvSpPr>
          <p:nvPr>
            <p:ph type="body" sz="quarter" idx="12" hasCustomPrompt="1"/>
          </p:nvPr>
        </p:nvSpPr>
        <p:spPr>
          <a:xfrm>
            <a:off x="65880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3"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4" hasCustomPrompt="1"/>
          </p:nvPr>
        </p:nvSpPr>
        <p:spPr>
          <a:xfrm>
            <a:off x="6419850" y="1774800"/>
            <a:ext cx="511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_text+two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8"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9"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solidFill>
                  <a:srgbClr val="FFFFFF"/>
                </a:solidFill>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_four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3" hasCustomPrompt="1"/>
          </p:nvPr>
        </p:nvSpPr>
        <p:spPr>
          <a:xfrm>
            <a:off x="6203952"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3" name="Рисунок 2"/>
          <p:cNvSpPr>
            <a:spLocks noGrp="1"/>
          </p:cNvSpPr>
          <p:nvPr>
            <p:ph type="pic" sz="quarter" idx="11" hasCustomPrompt="1"/>
          </p:nvPr>
        </p:nvSpPr>
        <p:spPr>
          <a:xfrm>
            <a:off x="6203952"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10" name="Рисунок 2"/>
          <p:cNvSpPr>
            <a:spLocks noGrp="1"/>
          </p:cNvSpPr>
          <p:nvPr>
            <p:ph type="pic" sz="quarter" idx="14" hasCustomPrompt="1"/>
          </p:nvPr>
        </p:nvSpPr>
        <p:spPr>
          <a:xfrm>
            <a:off x="442800" y="3538800"/>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
        <p:nvSpPr>
          <p:cNvPr id="11" name="Рисунок 2"/>
          <p:cNvSpPr>
            <a:spLocks noGrp="1"/>
          </p:cNvSpPr>
          <p:nvPr>
            <p:ph type="pic" sz="quarter" idx="15" hasCustomPrompt="1"/>
          </p:nvPr>
        </p:nvSpPr>
        <p:spPr>
          <a:xfrm>
            <a:off x="442800" y="1089025"/>
            <a:ext cx="5545137" cy="2232000"/>
          </a:xfrm>
          <a:prstGeom prst="roundRect">
            <a:avLst>
              <a:gd name="adj" fmla="val 9259"/>
            </a:avLst>
          </a:prstGeom>
        </p:spPr>
        <p:txBody>
          <a:bodyPr/>
          <a:lstStyle>
            <a:lvl1pPr marL="0" indent="0">
              <a:buNone/>
              <a:defRPr sz="2000">
                <a:solidFill>
                  <a:srgbClr val="FFFFFF"/>
                </a:solidFill>
              </a:defRPr>
            </a:lvl1pPr>
          </a:lstStyle>
          <a:p>
            <a:r>
              <a:rPr lang="ru-RU" dirty="0"/>
              <a:t>Нажмите на иконку и вставьте картинку</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_four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6201314"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42912"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6201314"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1" hasCustomPrompt="1"/>
          </p:nvPr>
        </p:nvSpPr>
        <p:spPr>
          <a:xfrm>
            <a:off x="6420521"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2" hasCustomPrompt="1"/>
          </p:nvPr>
        </p:nvSpPr>
        <p:spPr>
          <a:xfrm>
            <a:off x="658800"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6420521"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_four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2" y="1089025"/>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6201314" y="1089025"/>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42912" y="3538800"/>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6201314" y="3538800"/>
            <a:ext cx="5544000" cy="2232000"/>
          </a:xfrm>
          <a:prstGeom prst="roundRect">
            <a:avLst>
              <a:gd name="adj" fmla="val 9283"/>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1" hasCustomPrompt="1"/>
          </p:nvPr>
        </p:nvSpPr>
        <p:spPr>
          <a:xfrm>
            <a:off x="6420521" y="1306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5" name="Текст 4"/>
          <p:cNvSpPr>
            <a:spLocks noGrp="1"/>
          </p:cNvSpPr>
          <p:nvPr>
            <p:ph type="body" sz="quarter" idx="12" hasCustomPrompt="1"/>
          </p:nvPr>
        </p:nvSpPr>
        <p:spPr>
          <a:xfrm>
            <a:off x="658800"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6420521" y="3754800"/>
            <a:ext cx="511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_four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1314" y="1090238"/>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42912"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6201314" y="3538800"/>
            <a:ext cx="5544000" cy="2232000"/>
          </a:xfrm>
          <a:prstGeom prst="roundRect">
            <a:avLst>
              <a:gd name="adj" fmla="val 9283"/>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2" hasCustomPrompt="1"/>
          </p:nvPr>
        </p:nvSpPr>
        <p:spPr>
          <a:xfrm>
            <a:off x="65880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641985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5880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5880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41985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41985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_four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2" y="1089025"/>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6201314" y="1090238"/>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42912" y="3538800"/>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6201314" y="3538800"/>
            <a:ext cx="5544000" cy="2232000"/>
          </a:xfrm>
          <a:prstGeom prst="roundRect">
            <a:avLst>
              <a:gd name="adj" fmla="val 9283"/>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8" name="Текст 4"/>
          <p:cNvSpPr>
            <a:spLocks noGrp="1"/>
          </p:cNvSpPr>
          <p:nvPr>
            <p:ph type="body" sz="quarter" idx="12" hasCustomPrompt="1"/>
          </p:nvPr>
        </p:nvSpPr>
        <p:spPr>
          <a:xfrm>
            <a:off x="65880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6419850" y="1306800"/>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6419850" y="1774800"/>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5880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5880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6419850" y="3753538"/>
            <a:ext cx="511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6419850" y="4221538"/>
            <a:ext cx="511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_accent_text">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9" name="Текст 3"/>
          <p:cNvSpPr>
            <a:spLocks noGrp="1"/>
          </p:cNvSpPr>
          <p:nvPr>
            <p:ph type="body" sz="quarter" idx="12" hasCustomPrompt="1"/>
          </p:nvPr>
        </p:nvSpPr>
        <p:spPr>
          <a:xfrm>
            <a:off x="442913" y="1089025"/>
            <a:ext cx="11302400" cy="4679950"/>
          </a:xfrm>
          <a:prstGeom prst="rect">
            <a:avLst/>
          </a:prstGeom>
        </p:spPr>
        <p:txBody>
          <a:bodyPr lIns="0" tIns="0" rIns="0" bIns="0"/>
          <a:lstStyle>
            <a:lvl1pPr marL="0" indent="0">
              <a:lnSpc>
                <a:spcPct val="90000"/>
              </a:lnSpc>
              <a:spcBef>
                <a:spcPts val="0"/>
              </a:spcBef>
              <a:buNone/>
              <a:defRPr sz="5000" b="0" i="0">
                <a:latin typeface="CoFo Sans Medium" panose="020B0603030202060203" pitchFamily="34" charset="0"/>
                <a:ea typeface="CoFo Sans Medium" panose="020B0603030202060203" pitchFamily="34" charset="0"/>
              </a:defRPr>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_three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7" hasCustomPrompt="1"/>
          </p:nvPr>
        </p:nvSpPr>
        <p:spPr>
          <a:xfrm>
            <a:off x="4296225" y="1089024"/>
            <a:ext cx="3600000"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8"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9" name="Рисунок 2"/>
          <p:cNvSpPr>
            <a:spLocks noGrp="1"/>
          </p:cNvSpPr>
          <p:nvPr>
            <p:ph type="pic" sz="quarter" idx="15" hasCustomPrompt="1"/>
          </p:nvPr>
        </p:nvSpPr>
        <p:spPr>
          <a:xfrm>
            <a:off x="442801" y="1089024"/>
            <a:ext cx="3636964" cy="4679949"/>
          </a:xfrm>
          <a:prstGeom prst="roundRect">
            <a:avLst>
              <a:gd name="adj" fmla="val 5739"/>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_three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Текст 4"/>
          <p:cNvSpPr>
            <a:spLocks noGrp="1"/>
          </p:cNvSpPr>
          <p:nvPr>
            <p:ph type="body" sz="quarter" idx="10" hasCustomPrompt="1"/>
          </p:nvPr>
        </p:nvSpPr>
        <p:spPr>
          <a:xfrm>
            <a:off x="658800"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3" name="Текст 4"/>
          <p:cNvSpPr>
            <a:spLocks noGrp="1"/>
          </p:cNvSpPr>
          <p:nvPr>
            <p:ph type="body" sz="quarter" idx="11" hasCustomPrompt="1"/>
          </p:nvPr>
        </p:nvSpPr>
        <p:spPr>
          <a:xfrm>
            <a:off x="4510800" y="1306800"/>
            <a:ext cx="3168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2" hasCustomPrompt="1"/>
          </p:nvPr>
        </p:nvSpPr>
        <p:spPr>
          <a:xfrm>
            <a:off x="8328607"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_three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Текст 4"/>
          <p:cNvSpPr>
            <a:spLocks noGrp="1"/>
          </p:cNvSpPr>
          <p:nvPr>
            <p:ph type="body" sz="quarter" idx="10" hasCustomPrompt="1"/>
          </p:nvPr>
        </p:nvSpPr>
        <p:spPr>
          <a:xfrm>
            <a:off x="658800"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3" name="Текст 4"/>
          <p:cNvSpPr>
            <a:spLocks noGrp="1"/>
          </p:cNvSpPr>
          <p:nvPr>
            <p:ph type="body" sz="quarter" idx="11" hasCustomPrompt="1"/>
          </p:nvPr>
        </p:nvSpPr>
        <p:spPr>
          <a:xfrm>
            <a:off x="4510800" y="1306800"/>
            <a:ext cx="3168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4" name="Текст 4"/>
          <p:cNvSpPr>
            <a:spLocks noGrp="1"/>
          </p:cNvSpPr>
          <p:nvPr>
            <p:ph type="body" sz="quarter" idx="12" hasCustomPrompt="1"/>
          </p:nvPr>
        </p:nvSpPr>
        <p:spPr>
          <a:xfrm>
            <a:off x="8328607" y="1306800"/>
            <a:ext cx="3204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_three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4679950"/>
          </a:xfrm>
          <a:prstGeom prst="roundRect">
            <a:avLst>
              <a:gd name="adj" fmla="val 561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5" name="Текст 4"/>
          <p:cNvSpPr>
            <a:spLocks noGrp="1"/>
          </p:cNvSpPr>
          <p:nvPr>
            <p:ph type="body" sz="quarter" idx="12" hasCustomPrompt="1"/>
          </p:nvPr>
        </p:nvSpPr>
        <p:spPr>
          <a:xfrm>
            <a:off x="6588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7" name="Текст 4"/>
          <p:cNvSpPr>
            <a:spLocks noGrp="1"/>
          </p:cNvSpPr>
          <p:nvPr>
            <p:ph type="body" sz="quarter" idx="14" hasCustomPrompt="1"/>
          </p:nvPr>
        </p:nvSpPr>
        <p:spPr>
          <a:xfrm>
            <a:off x="4510800" y="1774800"/>
            <a:ext cx="3168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8"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9" name="Текст 4"/>
          <p:cNvSpPr>
            <a:spLocks noGrp="1"/>
          </p:cNvSpPr>
          <p:nvPr>
            <p:ph type="body" sz="quarter" idx="16" hasCustomPrompt="1"/>
          </p:nvPr>
        </p:nvSpPr>
        <p:spPr>
          <a:xfrm>
            <a:off x="83292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_three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4679950"/>
          </a:xfrm>
          <a:prstGeom prst="roundRect">
            <a:avLst>
              <a:gd name="adj" fmla="val 561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5" name="Текст 4"/>
          <p:cNvSpPr>
            <a:spLocks noGrp="1"/>
          </p:cNvSpPr>
          <p:nvPr>
            <p:ph type="body" sz="quarter" idx="12" hasCustomPrompt="1"/>
          </p:nvPr>
        </p:nvSpPr>
        <p:spPr>
          <a:xfrm>
            <a:off x="6588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6"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7" name="Текст 4"/>
          <p:cNvSpPr>
            <a:spLocks noGrp="1"/>
          </p:cNvSpPr>
          <p:nvPr>
            <p:ph type="body" sz="quarter" idx="14" hasCustomPrompt="1"/>
          </p:nvPr>
        </p:nvSpPr>
        <p:spPr>
          <a:xfrm>
            <a:off x="4510800" y="1774800"/>
            <a:ext cx="3168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8"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9" name="Текст 4"/>
          <p:cNvSpPr>
            <a:spLocks noGrp="1"/>
          </p:cNvSpPr>
          <p:nvPr>
            <p:ph type="body" sz="quarter" idx="16" hasCustomPrompt="1"/>
          </p:nvPr>
        </p:nvSpPr>
        <p:spPr>
          <a:xfrm>
            <a:off x="8329200" y="1774800"/>
            <a:ext cx="3204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_six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Рисунок 2"/>
          <p:cNvSpPr>
            <a:spLocks noGrp="1"/>
          </p:cNvSpPr>
          <p:nvPr>
            <p:ph type="pic" sz="quarter" idx="16" hasCustomPrompt="1"/>
          </p:nvPr>
        </p:nvSpPr>
        <p:spPr>
          <a:xfrm>
            <a:off x="442801" y="1089025"/>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8" name="Рисунок 2"/>
          <p:cNvSpPr>
            <a:spLocks noGrp="1"/>
          </p:cNvSpPr>
          <p:nvPr>
            <p:ph type="pic" sz="quarter" idx="17" hasCustomPrompt="1"/>
          </p:nvPr>
        </p:nvSpPr>
        <p:spPr>
          <a:xfrm>
            <a:off x="442801" y="3538799"/>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9" name="Рисунок 2"/>
          <p:cNvSpPr>
            <a:spLocks noGrp="1"/>
          </p:cNvSpPr>
          <p:nvPr>
            <p:ph type="pic" sz="quarter" idx="18" hasCustomPrompt="1"/>
          </p:nvPr>
        </p:nvSpPr>
        <p:spPr>
          <a:xfrm>
            <a:off x="8108350" y="1089025"/>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2" name="Рисунок 2"/>
          <p:cNvSpPr>
            <a:spLocks noGrp="1"/>
          </p:cNvSpPr>
          <p:nvPr>
            <p:ph type="pic" sz="quarter" idx="19" hasCustomPrompt="1"/>
          </p:nvPr>
        </p:nvSpPr>
        <p:spPr>
          <a:xfrm>
            <a:off x="8108350" y="3538799"/>
            <a:ext cx="3636964"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3" name="Рисунок 2"/>
          <p:cNvSpPr>
            <a:spLocks noGrp="1"/>
          </p:cNvSpPr>
          <p:nvPr>
            <p:ph type="pic" sz="quarter" idx="20" hasCustomPrompt="1"/>
          </p:nvPr>
        </p:nvSpPr>
        <p:spPr>
          <a:xfrm>
            <a:off x="4294057" y="1089025"/>
            <a:ext cx="3600000"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4" name="Рисунок 2"/>
          <p:cNvSpPr>
            <a:spLocks noGrp="1"/>
          </p:cNvSpPr>
          <p:nvPr>
            <p:ph type="pic" sz="quarter" idx="21" hasCustomPrompt="1"/>
          </p:nvPr>
        </p:nvSpPr>
        <p:spPr>
          <a:xfrm>
            <a:off x="4294057" y="3538799"/>
            <a:ext cx="3600000" cy="2230176"/>
          </a:xfrm>
          <a:prstGeom prst="roundRect">
            <a:avLst>
              <a:gd name="adj" fmla="val 9192"/>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_six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442911" y="3538800"/>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8112125" y="3538800"/>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4295774" y="3538800"/>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1" hasCustomPrompt="1"/>
          </p:nvPr>
        </p:nvSpPr>
        <p:spPr>
          <a:xfrm>
            <a:off x="4510800" y="1306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2" hasCustomPrompt="1"/>
          </p:nvPr>
        </p:nvSpPr>
        <p:spPr>
          <a:xfrm>
            <a:off x="8328607"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3" hasCustomPrompt="1"/>
          </p:nvPr>
        </p:nvSpPr>
        <p:spPr>
          <a:xfrm>
            <a:off x="658800"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4" hasCustomPrompt="1"/>
          </p:nvPr>
        </p:nvSpPr>
        <p:spPr>
          <a:xfrm>
            <a:off x="4510800" y="3754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5" hasCustomPrompt="1"/>
          </p:nvPr>
        </p:nvSpPr>
        <p:spPr>
          <a:xfrm>
            <a:off x="8328607"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_six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1" y="1089025"/>
            <a:ext cx="3636963" cy="2232000"/>
          </a:xfrm>
          <a:prstGeom prst="roundRect">
            <a:avLst>
              <a:gd name="adj" fmla="val 9237"/>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8112125" y="1089025"/>
            <a:ext cx="3636965" cy="2232000"/>
          </a:xfrm>
          <a:prstGeom prst="roundRect">
            <a:avLst>
              <a:gd name="adj" fmla="val 9315"/>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4295774" y="1089025"/>
            <a:ext cx="3600451" cy="2232000"/>
          </a:xfrm>
          <a:prstGeom prst="roundRect">
            <a:avLst>
              <a:gd name="adj" fmla="val 9031"/>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442911" y="3538800"/>
            <a:ext cx="3636963" cy="2232000"/>
          </a:xfrm>
          <a:prstGeom prst="roundRect">
            <a:avLst>
              <a:gd name="adj" fmla="val 9237"/>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8112125" y="3538800"/>
            <a:ext cx="3636965" cy="2232000"/>
          </a:xfrm>
          <a:prstGeom prst="roundRect">
            <a:avLst>
              <a:gd name="adj" fmla="val 9315"/>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4295774" y="3538800"/>
            <a:ext cx="3600451" cy="2232000"/>
          </a:xfrm>
          <a:prstGeom prst="roundRect">
            <a:avLst>
              <a:gd name="adj" fmla="val 9031"/>
            </a:avLst>
          </a:prstGeom>
          <a:no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Текст 4"/>
          <p:cNvSpPr>
            <a:spLocks noGrp="1"/>
          </p:cNvSpPr>
          <p:nvPr>
            <p:ph type="body" sz="quarter" idx="10" hasCustomPrompt="1"/>
          </p:nvPr>
        </p:nvSpPr>
        <p:spPr>
          <a:xfrm>
            <a:off x="658800"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1" hasCustomPrompt="1"/>
          </p:nvPr>
        </p:nvSpPr>
        <p:spPr>
          <a:xfrm>
            <a:off x="4510800" y="1306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9" name="Текст 4"/>
          <p:cNvSpPr>
            <a:spLocks noGrp="1"/>
          </p:cNvSpPr>
          <p:nvPr>
            <p:ph type="body" sz="quarter" idx="12" hasCustomPrompt="1"/>
          </p:nvPr>
        </p:nvSpPr>
        <p:spPr>
          <a:xfrm>
            <a:off x="8328607" y="1306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0" name="Текст 4"/>
          <p:cNvSpPr>
            <a:spLocks noGrp="1"/>
          </p:cNvSpPr>
          <p:nvPr>
            <p:ph type="body" sz="quarter" idx="13" hasCustomPrompt="1"/>
          </p:nvPr>
        </p:nvSpPr>
        <p:spPr>
          <a:xfrm>
            <a:off x="658800"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1" name="Текст 4"/>
          <p:cNvSpPr>
            <a:spLocks noGrp="1"/>
          </p:cNvSpPr>
          <p:nvPr>
            <p:ph type="body" sz="quarter" idx="14" hasCustomPrompt="1"/>
          </p:nvPr>
        </p:nvSpPr>
        <p:spPr>
          <a:xfrm>
            <a:off x="4510800" y="3754800"/>
            <a:ext cx="3168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5" hasCustomPrompt="1"/>
          </p:nvPr>
        </p:nvSpPr>
        <p:spPr>
          <a:xfrm>
            <a:off x="8328607" y="3754800"/>
            <a:ext cx="3204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_six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442911" y="3538800"/>
            <a:ext cx="3636963" cy="2232000"/>
          </a:xfrm>
          <a:prstGeom prst="roundRect">
            <a:avLst>
              <a:gd name="adj" fmla="val 9237"/>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8112125" y="3538800"/>
            <a:ext cx="3636965" cy="2232000"/>
          </a:xfrm>
          <a:prstGeom prst="roundRect">
            <a:avLst>
              <a:gd name="adj" fmla="val 9315"/>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4295774" y="3538800"/>
            <a:ext cx="3600451" cy="2232000"/>
          </a:xfrm>
          <a:prstGeom prst="roundRect">
            <a:avLst>
              <a:gd name="adj" fmla="val 9031"/>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3"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2" hasCustomPrompt="1"/>
          </p:nvPr>
        </p:nvSpPr>
        <p:spPr>
          <a:xfrm>
            <a:off x="6588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14" hasCustomPrompt="1"/>
          </p:nvPr>
        </p:nvSpPr>
        <p:spPr>
          <a:xfrm>
            <a:off x="4510800" y="1774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16" hasCustomPrompt="1"/>
          </p:nvPr>
        </p:nvSpPr>
        <p:spPr>
          <a:xfrm>
            <a:off x="83292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17" hasCustomPrompt="1"/>
          </p:nvPr>
        </p:nvSpPr>
        <p:spPr>
          <a:xfrm>
            <a:off x="6588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8" hasCustomPrompt="1"/>
          </p:nvPr>
        </p:nvSpPr>
        <p:spPr>
          <a:xfrm>
            <a:off x="6588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9" hasCustomPrompt="1"/>
          </p:nvPr>
        </p:nvSpPr>
        <p:spPr>
          <a:xfrm>
            <a:off x="4510800" y="3756503"/>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0" hasCustomPrompt="1"/>
          </p:nvPr>
        </p:nvSpPr>
        <p:spPr>
          <a:xfrm>
            <a:off x="4510800" y="4222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1" hasCustomPrompt="1"/>
          </p:nvPr>
        </p:nvSpPr>
        <p:spPr>
          <a:xfrm>
            <a:off x="83292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2" hasCustomPrompt="1"/>
          </p:nvPr>
        </p:nvSpPr>
        <p:spPr>
          <a:xfrm>
            <a:off x="83292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_six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1" y="1089025"/>
            <a:ext cx="3636963" cy="2232000"/>
          </a:xfrm>
          <a:prstGeom prst="roundRect">
            <a:avLst>
              <a:gd name="adj" fmla="val 923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8112125" y="1089025"/>
            <a:ext cx="3636965" cy="2232000"/>
          </a:xfrm>
          <a:prstGeom prst="roundRect">
            <a:avLst>
              <a:gd name="adj" fmla="val 9315"/>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4295774" y="1089025"/>
            <a:ext cx="3600451" cy="2232000"/>
          </a:xfrm>
          <a:prstGeom prst="roundRect">
            <a:avLst>
              <a:gd name="adj" fmla="val 9031"/>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442911" y="3538800"/>
            <a:ext cx="3636963" cy="2232000"/>
          </a:xfrm>
          <a:prstGeom prst="roundRect">
            <a:avLst>
              <a:gd name="adj" fmla="val 9237"/>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8112125" y="3538800"/>
            <a:ext cx="3636965" cy="2232000"/>
          </a:xfrm>
          <a:prstGeom prst="roundRect">
            <a:avLst>
              <a:gd name="adj" fmla="val 9315"/>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4295774" y="3538800"/>
            <a:ext cx="3600451" cy="2232000"/>
          </a:xfrm>
          <a:prstGeom prst="roundRect">
            <a:avLst>
              <a:gd name="adj" fmla="val 9031"/>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3" name="Текст 4"/>
          <p:cNvSpPr>
            <a:spLocks noGrp="1"/>
          </p:cNvSpPr>
          <p:nvPr>
            <p:ph type="body" sz="quarter" idx="10" hasCustomPrompt="1"/>
          </p:nvPr>
        </p:nvSpPr>
        <p:spPr>
          <a:xfrm>
            <a:off x="6588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2" hasCustomPrompt="1"/>
          </p:nvPr>
        </p:nvSpPr>
        <p:spPr>
          <a:xfrm>
            <a:off x="6588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5" name="Текст 4"/>
          <p:cNvSpPr>
            <a:spLocks noGrp="1"/>
          </p:cNvSpPr>
          <p:nvPr>
            <p:ph type="body" sz="quarter" idx="13" hasCustomPrompt="1"/>
          </p:nvPr>
        </p:nvSpPr>
        <p:spPr>
          <a:xfrm>
            <a:off x="4510800" y="1306800"/>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6" name="Текст 4"/>
          <p:cNvSpPr>
            <a:spLocks noGrp="1"/>
          </p:cNvSpPr>
          <p:nvPr>
            <p:ph type="body" sz="quarter" idx="14" hasCustomPrompt="1"/>
          </p:nvPr>
        </p:nvSpPr>
        <p:spPr>
          <a:xfrm>
            <a:off x="4510800" y="1774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7" name="Текст 4"/>
          <p:cNvSpPr>
            <a:spLocks noGrp="1"/>
          </p:cNvSpPr>
          <p:nvPr>
            <p:ph type="body" sz="quarter" idx="15" hasCustomPrompt="1"/>
          </p:nvPr>
        </p:nvSpPr>
        <p:spPr>
          <a:xfrm>
            <a:off x="8329200" y="1306800"/>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8" name="Текст 4"/>
          <p:cNvSpPr>
            <a:spLocks noGrp="1"/>
          </p:cNvSpPr>
          <p:nvPr>
            <p:ph type="body" sz="quarter" idx="16" hasCustomPrompt="1"/>
          </p:nvPr>
        </p:nvSpPr>
        <p:spPr>
          <a:xfrm>
            <a:off x="8329200" y="1774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9" name="Текст 4"/>
          <p:cNvSpPr>
            <a:spLocks noGrp="1"/>
          </p:cNvSpPr>
          <p:nvPr>
            <p:ph type="body" sz="quarter" idx="17" hasCustomPrompt="1"/>
          </p:nvPr>
        </p:nvSpPr>
        <p:spPr>
          <a:xfrm>
            <a:off x="6588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8" hasCustomPrompt="1"/>
          </p:nvPr>
        </p:nvSpPr>
        <p:spPr>
          <a:xfrm>
            <a:off x="6588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9" hasCustomPrompt="1"/>
          </p:nvPr>
        </p:nvSpPr>
        <p:spPr>
          <a:xfrm>
            <a:off x="4510800" y="3756503"/>
            <a:ext cx="3168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20" hasCustomPrompt="1"/>
          </p:nvPr>
        </p:nvSpPr>
        <p:spPr>
          <a:xfrm>
            <a:off x="4510800" y="4222800"/>
            <a:ext cx="3168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21" hasCustomPrompt="1"/>
          </p:nvPr>
        </p:nvSpPr>
        <p:spPr>
          <a:xfrm>
            <a:off x="8329200" y="3756503"/>
            <a:ext cx="3204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2" hasCustomPrompt="1"/>
          </p:nvPr>
        </p:nvSpPr>
        <p:spPr>
          <a:xfrm>
            <a:off x="8329200" y="4222800"/>
            <a:ext cx="3204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_text+photo_1">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4" name="Текст 3"/>
          <p:cNvSpPr>
            <a:spLocks noGrp="1"/>
          </p:cNvSpPr>
          <p:nvPr>
            <p:ph type="body" sz="quarter" idx="12" hasCustomPrompt="1"/>
          </p:nvPr>
        </p:nvSpPr>
        <p:spPr>
          <a:xfrm>
            <a:off x="442913" y="1089025"/>
            <a:ext cx="7453312"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
        <p:nvSpPr>
          <p:cNvPr id="2" name="Рисунок 2"/>
          <p:cNvSpPr>
            <a:spLocks noGrp="1"/>
          </p:cNvSpPr>
          <p:nvPr>
            <p:ph type="pic" sz="quarter" idx="16" hasCustomPrompt="1"/>
          </p:nvPr>
        </p:nvSpPr>
        <p:spPr>
          <a:xfrm>
            <a:off x="8112125" y="1089024"/>
            <a:ext cx="3636964" cy="4679949"/>
          </a:xfrm>
          <a:prstGeom prst="roundRect">
            <a:avLst>
              <a:gd name="adj" fmla="val 5739"/>
            </a:avLst>
          </a:prstGeom>
        </p:spPr>
        <p:txBody>
          <a:bodyPr/>
          <a:lstStyle>
            <a:lvl1pPr marL="0" indent="0">
              <a:buNone/>
              <a:defRPr sz="2000"/>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_fourlong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5" hasCustomPrompt="1"/>
          </p:nvPr>
        </p:nvSpPr>
        <p:spPr>
          <a:xfrm>
            <a:off x="442801"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6" hasCustomPrompt="1"/>
          </p:nvPr>
        </p:nvSpPr>
        <p:spPr>
          <a:xfrm>
            <a:off x="9086070"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0" name="Рисунок 2"/>
          <p:cNvSpPr>
            <a:spLocks noGrp="1"/>
          </p:cNvSpPr>
          <p:nvPr>
            <p:ph type="pic" sz="quarter" idx="17" hasCustomPrompt="1"/>
          </p:nvPr>
        </p:nvSpPr>
        <p:spPr>
          <a:xfrm>
            <a:off x="6202800"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1" name="Рисунок 2"/>
          <p:cNvSpPr>
            <a:spLocks noGrp="1"/>
          </p:cNvSpPr>
          <p:nvPr>
            <p:ph type="pic" sz="quarter" idx="18" hasCustomPrompt="1"/>
          </p:nvPr>
        </p:nvSpPr>
        <p:spPr>
          <a:xfrm>
            <a:off x="3323891" y="1089024"/>
            <a:ext cx="2663131" cy="4679949"/>
          </a:xfrm>
          <a:prstGeom prst="roundRect">
            <a:avLst>
              <a:gd name="adj" fmla="val 7525"/>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_fourlong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2638"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3950"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_fourlong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2638"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3950"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262"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Текст 4"/>
          <p:cNvSpPr>
            <a:spLocks noGrp="1"/>
          </p:cNvSpPr>
          <p:nvPr>
            <p:ph type="body" sz="quarter" idx="10" hasCustomPrompt="1"/>
          </p:nvPr>
        </p:nvSpPr>
        <p:spPr>
          <a:xfrm>
            <a:off x="658800"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6" name="Текст 4"/>
          <p:cNvSpPr>
            <a:spLocks noGrp="1"/>
          </p:cNvSpPr>
          <p:nvPr>
            <p:ph type="body" sz="quarter" idx="11" hasCustomPrompt="1"/>
          </p:nvPr>
        </p:nvSpPr>
        <p:spPr>
          <a:xfrm>
            <a:off x="3539344"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7" name="Текст 4"/>
          <p:cNvSpPr>
            <a:spLocks noGrp="1"/>
          </p:cNvSpPr>
          <p:nvPr>
            <p:ph type="body" sz="quarter" idx="12" hasCustomPrompt="1"/>
          </p:nvPr>
        </p:nvSpPr>
        <p:spPr>
          <a:xfrm>
            <a:off x="6420656"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18" name="Текст 4"/>
          <p:cNvSpPr>
            <a:spLocks noGrp="1"/>
          </p:cNvSpPr>
          <p:nvPr>
            <p:ph type="body" sz="quarter" idx="13" hasCustomPrompt="1"/>
          </p:nvPr>
        </p:nvSpPr>
        <p:spPr>
          <a:xfrm>
            <a:off x="9301968" y="1306800"/>
            <a:ext cx="2232000" cy="42444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_fourlong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2638"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3950"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262" y="1089025"/>
            <a:ext cx="2665412" cy="4679950"/>
          </a:xfrm>
          <a:prstGeom prst="roundRect">
            <a:avLst>
              <a:gd name="adj" fmla="val 7560"/>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_fourlong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2638"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3950"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262" y="1089025"/>
            <a:ext cx="2665412" cy="4679950"/>
          </a:xfrm>
          <a:prstGeom prst="roundRect">
            <a:avLst>
              <a:gd name="adj" fmla="val 7560"/>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14" name="Текст 4"/>
          <p:cNvSpPr>
            <a:spLocks noGrp="1"/>
          </p:cNvSpPr>
          <p:nvPr>
            <p:ph type="body" sz="quarter" idx="12" hasCustomPrompt="1"/>
          </p:nvPr>
        </p:nvSpPr>
        <p:spPr>
          <a:xfrm>
            <a:off x="65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19" name="Текст 4"/>
          <p:cNvSpPr>
            <a:spLocks noGrp="1"/>
          </p:cNvSpPr>
          <p:nvPr>
            <p:ph type="body" sz="quarter" idx="13"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0" name="Текст 4"/>
          <p:cNvSpPr>
            <a:spLocks noGrp="1"/>
          </p:cNvSpPr>
          <p:nvPr>
            <p:ph type="body" sz="quarter" idx="14" hasCustomPrompt="1"/>
          </p:nvPr>
        </p:nvSpPr>
        <p:spPr>
          <a:xfrm>
            <a:off x="353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1" name="Текст 4"/>
          <p:cNvSpPr>
            <a:spLocks noGrp="1"/>
          </p:cNvSpPr>
          <p:nvPr>
            <p:ph type="body" sz="quarter" idx="15"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2" name="Текст 4"/>
          <p:cNvSpPr>
            <a:spLocks noGrp="1"/>
          </p:cNvSpPr>
          <p:nvPr>
            <p:ph type="body" sz="quarter" idx="16" hasCustomPrompt="1"/>
          </p:nvPr>
        </p:nvSpPr>
        <p:spPr>
          <a:xfrm>
            <a:off x="641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23" name="Текст 4"/>
          <p:cNvSpPr>
            <a:spLocks noGrp="1"/>
          </p:cNvSpPr>
          <p:nvPr>
            <p:ph type="body" sz="quarter" idx="1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24" name="Текст 4"/>
          <p:cNvSpPr>
            <a:spLocks noGrp="1"/>
          </p:cNvSpPr>
          <p:nvPr>
            <p:ph type="body" sz="quarter" idx="18" hasCustomPrompt="1"/>
          </p:nvPr>
        </p:nvSpPr>
        <p:spPr>
          <a:xfrm>
            <a:off x="9298800" y="1774800"/>
            <a:ext cx="2232000" cy="37764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_eightphotos">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Рисунок 2"/>
          <p:cNvSpPr>
            <a:spLocks noGrp="1"/>
          </p:cNvSpPr>
          <p:nvPr>
            <p:ph type="pic" sz="quarter" idx="15" hasCustomPrompt="1"/>
          </p:nvPr>
        </p:nvSpPr>
        <p:spPr>
          <a:xfrm>
            <a:off x="442801"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3" name="Рисунок 2"/>
          <p:cNvSpPr>
            <a:spLocks noGrp="1"/>
          </p:cNvSpPr>
          <p:nvPr>
            <p:ph type="pic" sz="quarter" idx="16" hasCustomPrompt="1"/>
          </p:nvPr>
        </p:nvSpPr>
        <p:spPr>
          <a:xfrm>
            <a:off x="3322595"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0" name="Рисунок 2"/>
          <p:cNvSpPr>
            <a:spLocks noGrp="1"/>
          </p:cNvSpPr>
          <p:nvPr>
            <p:ph type="pic" sz="quarter" idx="17" hasCustomPrompt="1"/>
          </p:nvPr>
        </p:nvSpPr>
        <p:spPr>
          <a:xfrm>
            <a:off x="6202389"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1" name="Рисунок 2"/>
          <p:cNvSpPr>
            <a:spLocks noGrp="1"/>
          </p:cNvSpPr>
          <p:nvPr>
            <p:ph type="pic" sz="quarter" idx="18" hasCustomPrompt="1"/>
          </p:nvPr>
        </p:nvSpPr>
        <p:spPr>
          <a:xfrm>
            <a:off x="9082183" y="1089025"/>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5" name="Рисунок 2"/>
          <p:cNvSpPr>
            <a:spLocks noGrp="1"/>
          </p:cNvSpPr>
          <p:nvPr>
            <p:ph type="pic" sz="quarter" idx="19" hasCustomPrompt="1"/>
          </p:nvPr>
        </p:nvSpPr>
        <p:spPr>
          <a:xfrm>
            <a:off x="442801"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6" name="Рисунок 2"/>
          <p:cNvSpPr>
            <a:spLocks noGrp="1"/>
          </p:cNvSpPr>
          <p:nvPr>
            <p:ph type="pic" sz="quarter" idx="20" hasCustomPrompt="1"/>
          </p:nvPr>
        </p:nvSpPr>
        <p:spPr>
          <a:xfrm>
            <a:off x="3322595"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7" name="Рисунок 2"/>
          <p:cNvSpPr>
            <a:spLocks noGrp="1"/>
          </p:cNvSpPr>
          <p:nvPr>
            <p:ph type="pic" sz="quarter" idx="21" hasCustomPrompt="1"/>
          </p:nvPr>
        </p:nvSpPr>
        <p:spPr>
          <a:xfrm>
            <a:off x="6202389"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
        <p:nvSpPr>
          <p:cNvPr id="18" name="Рисунок 2"/>
          <p:cNvSpPr>
            <a:spLocks noGrp="1"/>
          </p:cNvSpPr>
          <p:nvPr>
            <p:ph type="pic" sz="quarter" idx="22" hasCustomPrompt="1"/>
          </p:nvPr>
        </p:nvSpPr>
        <p:spPr>
          <a:xfrm>
            <a:off x="9082183" y="3538800"/>
            <a:ext cx="2663131" cy="2232000"/>
          </a:xfrm>
          <a:prstGeom prst="roundRect">
            <a:avLst>
              <a:gd name="adj" fmla="val 9004"/>
            </a:avLst>
          </a:prstGeom>
        </p:spPr>
        <p:txBody>
          <a:bodyPr/>
          <a:lstStyle>
            <a:lvl1pPr marL="0" indent="0">
              <a:buNone/>
              <a:defRPr sz="2000">
                <a:solidFill>
                  <a:srgbClr val="FFFFFF"/>
                </a:solidFill>
              </a:defRPr>
            </a:lvl1pPr>
          </a:lstStyle>
          <a:p>
            <a:r>
              <a:rPr lang="ru-RU" dirty="0"/>
              <a:t>Нажмите на иконку </a:t>
            </a:r>
            <a:br>
              <a:rPr lang="ru-RU" dirty="0"/>
            </a:br>
            <a:r>
              <a:rPr lang="ru-RU" dirty="0"/>
              <a:t>и вставьте картинку</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_eightfill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4050"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2682"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088"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442913"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9" name="Скругленный прямоугольник 18"/>
          <p:cNvSpPr/>
          <p:nvPr userDrawn="1"/>
        </p:nvSpPr>
        <p:spPr>
          <a:xfrm>
            <a:off x="6202682"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0" name="Скругленный прямоугольник 19"/>
          <p:cNvSpPr/>
          <p:nvPr userDrawn="1"/>
        </p:nvSpPr>
        <p:spPr>
          <a:xfrm>
            <a:off x="9085088"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1"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5"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6"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7"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8"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_eightstrokecards_1">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7" name="Скругленный прямоугольник 6"/>
          <p:cNvSpPr/>
          <p:nvPr userDrawn="1"/>
        </p:nvSpPr>
        <p:spPr>
          <a:xfrm>
            <a:off x="442913"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8" name="Скругленный прямоугольник 7"/>
          <p:cNvSpPr/>
          <p:nvPr userDrawn="1"/>
        </p:nvSpPr>
        <p:spPr>
          <a:xfrm>
            <a:off x="3324050"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9" name="Скругленный прямоугольник 8"/>
          <p:cNvSpPr/>
          <p:nvPr userDrawn="1"/>
        </p:nvSpPr>
        <p:spPr>
          <a:xfrm>
            <a:off x="6202682"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2" name="Скругленный прямоугольник 11"/>
          <p:cNvSpPr/>
          <p:nvPr userDrawn="1"/>
        </p:nvSpPr>
        <p:spPr>
          <a:xfrm>
            <a:off x="9085088"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3" name="Скругленный прямоугольник 12"/>
          <p:cNvSpPr/>
          <p:nvPr userDrawn="1"/>
        </p:nvSpPr>
        <p:spPr>
          <a:xfrm>
            <a:off x="442913"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4" name="Скругленный прямоугольник 13"/>
          <p:cNvSpPr/>
          <p:nvPr userDrawn="1"/>
        </p:nvSpPr>
        <p:spPr>
          <a:xfrm>
            <a:off x="3324050"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9" name="Скругленный прямоугольник 18"/>
          <p:cNvSpPr/>
          <p:nvPr userDrawn="1"/>
        </p:nvSpPr>
        <p:spPr>
          <a:xfrm>
            <a:off x="6202682"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0" name="Скругленный прямоугольник 19"/>
          <p:cNvSpPr/>
          <p:nvPr userDrawn="1"/>
        </p:nvSpPr>
        <p:spPr>
          <a:xfrm>
            <a:off x="9085088"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1" name="Текст 4"/>
          <p:cNvSpPr>
            <a:spLocks noGrp="1"/>
          </p:cNvSpPr>
          <p:nvPr>
            <p:ph type="body" sz="quarter" idx="10" hasCustomPrompt="1"/>
          </p:nvPr>
        </p:nvSpPr>
        <p:spPr>
          <a:xfrm>
            <a:off x="65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2" name="Текст 4"/>
          <p:cNvSpPr>
            <a:spLocks noGrp="1"/>
          </p:cNvSpPr>
          <p:nvPr>
            <p:ph type="body" sz="quarter" idx="13" hasCustomPrompt="1"/>
          </p:nvPr>
        </p:nvSpPr>
        <p:spPr>
          <a:xfrm>
            <a:off x="65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3" name="Текст 4"/>
          <p:cNvSpPr>
            <a:spLocks noGrp="1"/>
          </p:cNvSpPr>
          <p:nvPr>
            <p:ph type="body" sz="quarter" idx="14" hasCustomPrompt="1"/>
          </p:nvPr>
        </p:nvSpPr>
        <p:spPr>
          <a:xfrm>
            <a:off x="353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4" name="Текст 4"/>
          <p:cNvSpPr>
            <a:spLocks noGrp="1"/>
          </p:cNvSpPr>
          <p:nvPr>
            <p:ph type="body" sz="quarter" idx="15" hasCustomPrompt="1"/>
          </p:nvPr>
        </p:nvSpPr>
        <p:spPr>
          <a:xfrm>
            <a:off x="353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5" name="Текст 4"/>
          <p:cNvSpPr>
            <a:spLocks noGrp="1"/>
          </p:cNvSpPr>
          <p:nvPr>
            <p:ph type="body" sz="quarter" idx="16" hasCustomPrompt="1"/>
          </p:nvPr>
        </p:nvSpPr>
        <p:spPr>
          <a:xfrm>
            <a:off x="641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6" name="Текст 4"/>
          <p:cNvSpPr>
            <a:spLocks noGrp="1"/>
          </p:cNvSpPr>
          <p:nvPr>
            <p:ph type="body" sz="quarter" idx="17" hasCustomPrompt="1"/>
          </p:nvPr>
        </p:nvSpPr>
        <p:spPr>
          <a:xfrm>
            <a:off x="641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7" name="Текст 4"/>
          <p:cNvSpPr>
            <a:spLocks noGrp="1"/>
          </p:cNvSpPr>
          <p:nvPr>
            <p:ph type="body" sz="quarter" idx="18" hasCustomPrompt="1"/>
          </p:nvPr>
        </p:nvSpPr>
        <p:spPr>
          <a:xfrm>
            <a:off x="9298800" y="1306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
        <p:nvSpPr>
          <p:cNvPr id="28" name="Текст 4"/>
          <p:cNvSpPr>
            <a:spLocks noGrp="1"/>
          </p:cNvSpPr>
          <p:nvPr>
            <p:ph type="body" sz="quarter" idx="19" hasCustomPrompt="1"/>
          </p:nvPr>
        </p:nvSpPr>
        <p:spPr>
          <a:xfrm>
            <a:off x="9298800" y="3754800"/>
            <a:ext cx="2232000" cy="1800000"/>
          </a:xfrm>
          <a:prstGeom prst="rect">
            <a:avLst/>
          </a:prstGeom>
        </p:spPr>
        <p:txBody>
          <a:bodyPr lIns="0" tIns="0" rIns="0" bIns="0"/>
          <a:lstStyle>
            <a:lvl1pPr marL="0" indent="0">
              <a:spcBef>
                <a:spcPts val="1200"/>
              </a:spcBef>
              <a:buNone/>
              <a:defRPr sz="2000">
                <a:solidFill>
                  <a:srgbClr val="FFFFFF"/>
                </a:solidFill>
              </a:defRPr>
            </a:lvl1pPr>
          </a:lstStyle>
          <a:p>
            <a:pPr lvl="0"/>
            <a:r>
              <a:rPr lang="ru-RU" dirty="0"/>
              <a:t>Текст</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_eightfill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4050"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2682"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088" y="1089025"/>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442913"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3324050"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Скругленный прямоугольник 16"/>
          <p:cNvSpPr/>
          <p:nvPr userDrawn="1"/>
        </p:nvSpPr>
        <p:spPr>
          <a:xfrm>
            <a:off x="6202682"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8" name="Скругленный прямоугольник 17"/>
          <p:cNvSpPr/>
          <p:nvPr userDrawn="1"/>
        </p:nvSpPr>
        <p:spPr>
          <a:xfrm>
            <a:off x="9085088" y="3538800"/>
            <a:ext cx="2664000" cy="2232000"/>
          </a:xfrm>
          <a:prstGeom prst="roundRect">
            <a:avLst>
              <a:gd name="adj" fmla="val 8982"/>
            </a:avLst>
          </a:prstGeom>
          <a:solidFill>
            <a:srgbClr val="0088FF"/>
          </a:solidFill>
          <a:ln w="25400" cap="flat">
            <a:no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9"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7"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8"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9"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0"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1"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2"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3"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4"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_eightstrokecards_2">
    <p:bg>
      <p:bgPr>
        <a:solidFill>
          <a:srgbClr val="007BFC"/>
        </a:solidFill>
        <a:effectLst/>
      </p:bgPr>
    </p:bg>
    <p:spTree>
      <p:nvGrpSpPr>
        <p:cNvPr id="1" name=""/>
        <p:cNvGrpSpPr/>
        <p:nvPr/>
      </p:nvGrpSpPr>
      <p:grpSpPr>
        <a:xfrm>
          <a:off x="0" y="0"/>
          <a:ext cx="0" cy="0"/>
          <a:chOff x="0" y="0"/>
          <a:chExt cx="0" cy="0"/>
        </a:xfrm>
      </p:grpSpPr>
      <p:sp>
        <p:nvSpPr>
          <p:cNvPr id="4" name="Title Text"/>
          <p:cNvSpPr txBox="1">
            <a:spLocks noGrp="1"/>
          </p:cNvSpPr>
          <p:nvPr>
            <p:ph type="title" hasCustomPrompt="1"/>
          </p:nvPr>
        </p:nvSpPr>
        <p:spPr>
          <a:xfrm>
            <a:off x="442914" y="441326"/>
            <a:ext cx="11302400" cy="647700"/>
          </a:xfrm>
          <a:prstGeom prst="rect">
            <a:avLst/>
          </a:prstGeom>
          <a:ln w="12700">
            <a:miter lim="400000"/>
          </a:ln>
        </p:spPr>
        <p:txBody>
          <a:bodyPr lIns="0" tIns="0" rIns="0" bIns="0">
            <a:normAutofit/>
          </a:bodyPr>
          <a:lstStyle>
            <a:lvl1pPr>
              <a:defRPr>
                <a:solidFill>
                  <a:srgbClr val="FFFFFF"/>
                </a:solidFill>
              </a:defRPr>
            </a:lvl1pPr>
          </a:lstStyle>
          <a:p>
            <a:r>
              <a:rPr lang="ru-RU" dirty="0"/>
              <a:t>Заголовок</a:t>
            </a:r>
            <a:endParaRPr dirty="0"/>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913" y="6222274"/>
            <a:ext cx="127860" cy="194400"/>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9888" y="6229474"/>
            <a:ext cx="1340146" cy="180000"/>
          </a:xfrm>
          <a:prstGeom prst="rect">
            <a:avLst/>
          </a:prstGeom>
        </p:spPr>
      </p:pic>
      <p:sp>
        <p:nvSpPr>
          <p:cNvPr id="2" name="Скругленный прямоугольник 1"/>
          <p:cNvSpPr/>
          <p:nvPr userDrawn="1"/>
        </p:nvSpPr>
        <p:spPr>
          <a:xfrm>
            <a:off x="442913"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3" name="Скругленный прямоугольник 2"/>
          <p:cNvSpPr/>
          <p:nvPr userDrawn="1"/>
        </p:nvSpPr>
        <p:spPr>
          <a:xfrm>
            <a:off x="3324050"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0" name="Скругленный прямоугольник 9"/>
          <p:cNvSpPr/>
          <p:nvPr userDrawn="1"/>
        </p:nvSpPr>
        <p:spPr>
          <a:xfrm>
            <a:off x="6202682"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1" name="Скругленный прямоугольник 10"/>
          <p:cNvSpPr/>
          <p:nvPr userDrawn="1"/>
        </p:nvSpPr>
        <p:spPr>
          <a:xfrm>
            <a:off x="9085088" y="1089025"/>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5" name="Скругленный прямоугольник 14"/>
          <p:cNvSpPr/>
          <p:nvPr userDrawn="1"/>
        </p:nvSpPr>
        <p:spPr>
          <a:xfrm>
            <a:off x="442913"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6" name="Скругленный прямоугольник 15"/>
          <p:cNvSpPr/>
          <p:nvPr userDrawn="1"/>
        </p:nvSpPr>
        <p:spPr>
          <a:xfrm>
            <a:off x="3324050"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7" name="Скругленный прямоугольник 16"/>
          <p:cNvSpPr/>
          <p:nvPr userDrawn="1"/>
        </p:nvSpPr>
        <p:spPr>
          <a:xfrm>
            <a:off x="6202682"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18" name="Скругленный прямоугольник 17"/>
          <p:cNvSpPr/>
          <p:nvPr userDrawn="1"/>
        </p:nvSpPr>
        <p:spPr>
          <a:xfrm>
            <a:off x="9085088" y="3538800"/>
            <a:ext cx="2664000" cy="2232000"/>
          </a:xfrm>
          <a:prstGeom prst="roundRect">
            <a:avLst>
              <a:gd name="adj" fmla="val 8982"/>
            </a:avLst>
          </a:prstGeom>
          <a:noFill/>
          <a:ln w="12700" cap="flat">
            <a:solidFill>
              <a:srgbClr val="FFFFFF"/>
            </a:solidFill>
            <a:prstDash val="solid"/>
            <a:round/>
          </a:ln>
          <a:effectLst>
            <a:outerShdw blurRad="254000" dist="101600" dir="2700000" algn="tl" rotWithShape="0">
              <a:prstClr val="black">
                <a:alpha val="1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R="0" lvl="0" indent="0" defTabSz="825500" fontAlgn="auto" hangingPunct="0">
              <a:lnSpc>
                <a:spcPct val="100000"/>
              </a:lnSpc>
              <a:spcBef>
                <a:spcPts val="0"/>
              </a:spcBef>
              <a:spcAft>
                <a:spcPts val="0"/>
              </a:spcAft>
              <a:buClrTx/>
              <a:buSzTx/>
              <a:buFontTx/>
              <a:buNone/>
            </a:pPr>
            <a:endParaRPr kumimoji="0" lang="ru-RU" sz="2400" b="0" i="0" u="none" strike="noStrike" cap="none" spc="0" normalizeH="0" baseline="0" dirty="0">
              <a:ln>
                <a:noFill/>
              </a:ln>
              <a:solidFill>
                <a:srgbClr val="7F7F7F"/>
              </a:solidFill>
              <a:effectLst/>
              <a:uFillTx/>
              <a:sym typeface="CoFo Sans" panose="020B0503030202060203"/>
            </a:endParaRPr>
          </a:p>
        </p:txBody>
      </p:sp>
      <p:sp>
        <p:nvSpPr>
          <p:cNvPr id="29" name="Текст 4"/>
          <p:cNvSpPr>
            <a:spLocks noGrp="1"/>
          </p:cNvSpPr>
          <p:nvPr>
            <p:ph type="body" sz="quarter" idx="10" hasCustomPrompt="1"/>
          </p:nvPr>
        </p:nvSpPr>
        <p:spPr>
          <a:xfrm>
            <a:off x="65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0" name="Текст 4"/>
          <p:cNvSpPr>
            <a:spLocks noGrp="1"/>
          </p:cNvSpPr>
          <p:nvPr>
            <p:ph type="body" sz="quarter" idx="12" hasCustomPrompt="1"/>
          </p:nvPr>
        </p:nvSpPr>
        <p:spPr>
          <a:xfrm>
            <a:off x="65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1" name="Текст 4"/>
          <p:cNvSpPr>
            <a:spLocks noGrp="1"/>
          </p:cNvSpPr>
          <p:nvPr>
            <p:ph type="body" sz="quarter" idx="17" hasCustomPrompt="1"/>
          </p:nvPr>
        </p:nvSpPr>
        <p:spPr>
          <a:xfrm>
            <a:off x="65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2" name="Текст 4"/>
          <p:cNvSpPr>
            <a:spLocks noGrp="1"/>
          </p:cNvSpPr>
          <p:nvPr>
            <p:ph type="body" sz="quarter" idx="18" hasCustomPrompt="1"/>
          </p:nvPr>
        </p:nvSpPr>
        <p:spPr>
          <a:xfrm>
            <a:off x="65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3" name="Текст 4"/>
          <p:cNvSpPr>
            <a:spLocks noGrp="1"/>
          </p:cNvSpPr>
          <p:nvPr>
            <p:ph type="body" sz="quarter" idx="19" hasCustomPrompt="1"/>
          </p:nvPr>
        </p:nvSpPr>
        <p:spPr>
          <a:xfrm>
            <a:off x="353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4" name="Текст 4"/>
          <p:cNvSpPr>
            <a:spLocks noGrp="1"/>
          </p:cNvSpPr>
          <p:nvPr>
            <p:ph type="body" sz="quarter" idx="20" hasCustomPrompt="1"/>
          </p:nvPr>
        </p:nvSpPr>
        <p:spPr>
          <a:xfrm>
            <a:off x="353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5" name="Текст 4"/>
          <p:cNvSpPr>
            <a:spLocks noGrp="1"/>
          </p:cNvSpPr>
          <p:nvPr>
            <p:ph type="body" sz="quarter" idx="21" hasCustomPrompt="1"/>
          </p:nvPr>
        </p:nvSpPr>
        <p:spPr>
          <a:xfrm>
            <a:off x="353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6" name="Текст 4"/>
          <p:cNvSpPr>
            <a:spLocks noGrp="1"/>
          </p:cNvSpPr>
          <p:nvPr>
            <p:ph type="body" sz="quarter" idx="22" hasCustomPrompt="1"/>
          </p:nvPr>
        </p:nvSpPr>
        <p:spPr>
          <a:xfrm>
            <a:off x="353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7" name="Текст 4"/>
          <p:cNvSpPr>
            <a:spLocks noGrp="1"/>
          </p:cNvSpPr>
          <p:nvPr>
            <p:ph type="body" sz="quarter" idx="23" hasCustomPrompt="1"/>
          </p:nvPr>
        </p:nvSpPr>
        <p:spPr>
          <a:xfrm>
            <a:off x="641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38" name="Текст 4"/>
          <p:cNvSpPr>
            <a:spLocks noGrp="1"/>
          </p:cNvSpPr>
          <p:nvPr>
            <p:ph type="body" sz="quarter" idx="24" hasCustomPrompt="1"/>
          </p:nvPr>
        </p:nvSpPr>
        <p:spPr>
          <a:xfrm>
            <a:off x="641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39" name="Текст 4"/>
          <p:cNvSpPr>
            <a:spLocks noGrp="1"/>
          </p:cNvSpPr>
          <p:nvPr>
            <p:ph type="body" sz="quarter" idx="25" hasCustomPrompt="1"/>
          </p:nvPr>
        </p:nvSpPr>
        <p:spPr>
          <a:xfrm>
            <a:off x="641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0" name="Текст 4"/>
          <p:cNvSpPr>
            <a:spLocks noGrp="1"/>
          </p:cNvSpPr>
          <p:nvPr>
            <p:ph type="body" sz="quarter" idx="26" hasCustomPrompt="1"/>
          </p:nvPr>
        </p:nvSpPr>
        <p:spPr>
          <a:xfrm>
            <a:off x="641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1" name="Текст 4"/>
          <p:cNvSpPr>
            <a:spLocks noGrp="1"/>
          </p:cNvSpPr>
          <p:nvPr>
            <p:ph type="body" sz="quarter" idx="27" hasCustomPrompt="1"/>
          </p:nvPr>
        </p:nvSpPr>
        <p:spPr>
          <a:xfrm>
            <a:off x="9298800" y="1306800"/>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2" name="Текст 4"/>
          <p:cNvSpPr>
            <a:spLocks noGrp="1"/>
          </p:cNvSpPr>
          <p:nvPr>
            <p:ph type="body" sz="quarter" idx="28" hasCustomPrompt="1"/>
          </p:nvPr>
        </p:nvSpPr>
        <p:spPr>
          <a:xfrm>
            <a:off x="9298800" y="1774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
        <p:nvSpPr>
          <p:cNvPr id="43" name="Текст 4"/>
          <p:cNvSpPr>
            <a:spLocks noGrp="1"/>
          </p:cNvSpPr>
          <p:nvPr>
            <p:ph type="body" sz="quarter" idx="29" hasCustomPrompt="1"/>
          </p:nvPr>
        </p:nvSpPr>
        <p:spPr>
          <a:xfrm>
            <a:off x="9298800" y="3756503"/>
            <a:ext cx="2232000" cy="252000"/>
          </a:xfrm>
          <a:prstGeom prst="rect">
            <a:avLst/>
          </a:prstGeom>
        </p:spPr>
        <p:txBody>
          <a:bodyPr lIns="0" tIns="0" rIns="0" bIns="0"/>
          <a:lstStyle>
            <a:lvl1pPr marL="0" indent="0">
              <a:buNone/>
              <a:defRPr sz="2000" b="0" i="0">
                <a:solidFill>
                  <a:srgbClr val="FFFFFF"/>
                </a:solidFill>
                <a:latin typeface="CoFo Sans Medium" panose="020B0603030202060203" pitchFamily="34" charset="0"/>
                <a:ea typeface="CoFo Sans Medium" panose="020B0603030202060203" pitchFamily="34" charset="0"/>
                <a:cs typeface="Calibri" panose="020F0502020204030204" pitchFamily="34" charset="0"/>
              </a:defRPr>
            </a:lvl1pPr>
          </a:lstStyle>
          <a:p>
            <a:pPr lvl="0"/>
            <a:r>
              <a:rPr lang="ru-RU" dirty="0"/>
              <a:t>Заголовок</a:t>
            </a:r>
          </a:p>
        </p:txBody>
      </p:sp>
      <p:sp>
        <p:nvSpPr>
          <p:cNvPr id="44" name="Текст 4"/>
          <p:cNvSpPr>
            <a:spLocks noGrp="1"/>
          </p:cNvSpPr>
          <p:nvPr>
            <p:ph type="body" sz="quarter" idx="30" hasCustomPrompt="1"/>
          </p:nvPr>
        </p:nvSpPr>
        <p:spPr>
          <a:xfrm>
            <a:off x="9298800" y="4222800"/>
            <a:ext cx="2232000" cy="1332000"/>
          </a:xfrm>
          <a:prstGeom prst="rect">
            <a:avLst/>
          </a:prstGeom>
        </p:spPr>
        <p:txBody>
          <a:bodyPr lIns="0" tIns="0" rIns="0" bIns="0"/>
          <a:lstStyle>
            <a:lvl1pPr marL="0" indent="0">
              <a:spcBef>
                <a:spcPts val="700"/>
              </a:spcBef>
              <a:buNone/>
              <a:defRPr sz="1600">
                <a:solidFill>
                  <a:srgbClr val="FFFFFF"/>
                </a:solidFill>
              </a:defRPr>
            </a:lvl1pPr>
          </a:lstStyle>
          <a:p>
            <a:pPr lvl="0"/>
            <a:r>
              <a:rPr lang="ru-RU" dirty="0"/>
              <a:t>Текст</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_text+photo_2">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6203952" y="1089025"/>
            <a:ext cx="5545137"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4" name="Текст 3"/>
          <p:cNvSpPr>
            <a:spLocks noGrp="1"/>
          </p:cNvSpPr>
          <p:nvPr>
            <p:ph type="body" sz="quarter" idx="12" hasCustomPrompt="1"/>
          </p:nvPr>
        </p:nvSpPr>
        <p:spPr>
          <a:xfrm>
            <a:off x="442913" y="1089025"/>
            <a:ext cx="5545137"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_text+photo_3">
    <p:spTree>
      <p:nvGrpSpPr>
        <p:cNvPr id="1" name=""/>
        <p:cNvGrpSpPr/>
        <p:nvPr/>
      </p:nvGrpSpPr>
      <p:grpSpPr>
        <a:xfrm>
          <a:off x="0" y="0"/>
          <a:ext cx="0" cy="0"/>
          <a:chOff x="0" y="0"/>
          <a:chExt cx="0" cy="0"/>
        </a:xfrm>
      </p:grpSpPr>
      <p:sp>
        <p:nvSpPr>
          <p:cNvPr id="13" name="Title Text"/>
          <p:cNvSpPr txBox="1">
            <a:spLocks noGrp="1"/>
          </p:cNvSpPr>
          <p:nvPr>
            <p:ph type="title" hasCustomPrompt="1"/>
          </p:nvPr>
        </p:nvSpPr>
        <p:spPr>
          <a:prstGeom prst="rect">
            <a:avLst/>
          </a:prstGeom>
        </p:spPr>
        <p:txBody>
          <a:bodyPr lIns="0" tIns="0" rIns="0" bIns="0"/>
          <a:lstStyle/>
          <a:p>
            <a:r>
              <a:rPr lang="ru-RU" dirty="0"/>
              <a:t>Заголовок</a:t>
            </a:r>
            <a:endParaRPr dirty="0"/>
          </a:p>
        </p:txBody>
      </p:sp>
      <p:sp>
        <p:nvSpPr>
          <p:cNvPr id="10" name="Рисунок 2"/>
          <p:cNvSpPr>
            <a:spLocks noGrp="1"/>
          </p:cNvSpPr>
          <p:nvPr>
            <p:ph type="pic" sz="quarter" idx="11" hasCustomPrompt="1"/>
          </p:nvPr>
        </p:nvSpPr>
        <p:spPr>
          <a:xfrm>
            <a:off x="4295776" y="1089025"/>
            <a:ext cx="7453314" cy="4679950"/>
          </a:xfrm>
          <a:prstGeom prst="roundRect">
            <a:avLst>
              <a:gd name="adj" fmla="val 4508"/>
            </a:avLst>
          </a:prstGeom>
        </p:spPr>
        <p:txBody>
          <a:bodyPr/>
          <a:lstStyle>
            <a:lvl1pPr marL="0" indent="0">
              <a:buNone/>
              <a:defRPr sz="2000"/>
            </a:lvl1pPr>
          </a:lstStyle>
          <a:p>
            <a:r>
              <a:rPr lang="ru-RU" dirty="0"/>
              <a:t>Нажмите на иконку и вставьте картинку</a:t>
            </a:r>
          </a:p>
        </p:txBody>
      </p:sp>
      <p:sp>
        <p:nvSpPr>
          <p:cNvPr id="4" name="Текст 3"/>
          <p:cNvSpPr>
            <a:spLocks noGrp="1"/>
          </p:cNvSpPr>
          <p:nvPr>
            <p:ph type="body" sz="quarter" idx="12" hasCustomPrompt="1"/>
          </p:nvPr>
        </p:nvSpPr>
        <p:spPr>
          <a:xfrm>
            <a:off x="442913" y="1089025"/>
            <a:ext cx="3636961" cy="4679950"/>
          </a:xfrm>
          <a:prstGeom prst="rect">
            <a:avLst/>
          </a:prstGeom>
        </p:spPr>
        <p:txBody>
          <a:bodyPr lIns="0" tIns="0" rIns="0" bIns="0"/>
          <a:lstStyle>
            <a:lvl1pPr marL="0" indent="0">
              <a:spcBef>
                <a:spcPts val="1200"/>
              </a:spcBef>
              <a:buNone/>
              <a:defRPr sz="2000"/>
            </a:lvl1pPr>
            <a:lvl2pPr marL="317500" indent="0">
              <a:buNone/>
              <a:defRPr sz="2000"/>
            </a:lvl2pPr>
            <a:lvl3pPr marL="635000" indent="0">
              <a:buNone/>
              <a:defRPr sz="2000"/>
            </a:lvl3pPr>
            <a:lvl4pPr marL="952500" indent="0">
              <a:buNone/>
              <a:defRPr sz="2000"/>
            </a:lvl4pPr>
            <a:lvl5pPr marL="1270000" indent="0">
              <a:buNone/>
              <a:defRPr sz="2000"/>
            </a:lvl5pPr>
          </a:lstStyle>
          <a:p>
            <a:pPr lvl="0"/>
            <a:r>
              <a:rPr lang="ru-RU" dirty="0"/>
              <a:t>Текст слайда</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442914" y="441326"/>
            <a:ext cx="11302400" cy="647700"/>
          </a:xfrm>
          <a:prstGeom prst="rect">
            <a:avLst/>
          </a:prstGeom>
          <a:ln w="12700">
            <a:miter lim="400000"/>
          </a:ln>
        </p:spPr>
        <p:txBody>
          <a:bodyPr lIns="0" tIns="0" rIns="0" bIns="0">
            <a:normAutofit/>
          </a:bodyPr>
          <a:lstStyle/>
          <a:p>
            <a:r>
              <a:rPr lang="ru-RU" dirty="0"/>
              <a:t>Заголовок</a:t>
            </a:r>
            <a:endParaRPr dirty="0"/>
          </a:p>
        </p:txBody>
      </p:sp>
      <p:pic>
        <p:nvPicPr>
          <p:cNvPr id="15" name="Рисунок 14"/>
          <p:cNvPicPr/>
          <p:nvPr userDrawn="1"/>
        </p:nvPicPr>
        <p:blipFill>
          <a:blip r:embed="rId81" cstate="print">
            <a:extLst>
              <a:ext uri="{28A0092B-C50C-407E-A947-70E740481C1C}">
                <a14:useLocalDpi xmlns:a14="http://schemas.microsoft.com/office/drawing/2010/main" val="0"/>
              </a:ext>
            </a:extLst>
          </a:blip>
          <a:stretch>
            <a:fillRect/>
          </a:stretch>
        </p:blipFill>
        <p:spPr>
          <a:xfrm>
            <a:off x="10409888" y="6229474"/>
            <a:ext cx="1339200" cy="180000"/>
          </a:xfrm>
          <a:prstGeom prst="rect">
            <a:avLst/>
          </a:prstGeom>
        </p:spPr>
      </p:pic>
      <p:pic>
        <p:nvPicPr>
          <p:cNvPr id="16" name="Рисунок 15"/>
          <p:cNvPicPr>
            <a:picLocks noChangeAspect="1"/>
          </p:cNvPicPr>
          <p:nvPr userDrawn="1"/>
        </p:nvPicPr>
        <p:blipFill>
          <a:blip r:embed="rId82" cstate="print">
            <a:extLst>
              <a:ext uri="{28A0092B-C50C-407E-A947-70E740481C1C}">
                <a14:useLocalDpi xmlns:a14="http://schemas.microsoft.com/office/drawing/2010/main" val="0"/>
              </a:ext>
              <a:ext uri="{96DAC541-7B7A-43D3-8B79-37D633B846F1}">
                <asvg:svgBlip xmlns="" xmlns:asvg="http://schemas.microsoft.com/office/drawing/2016/SVG/main" r:embed="rId83"/>
              </a:ext>
            </a:extLst>
          </a:blip>
          <a:stretch>
            <a:fillRect/>
          </a:stretch>
        </p:blipFill>
        <p:spPr>
          <a:xfrm>
            <a:off x="442913" y="6222274"/>
            <a:ext cx="127575" cy="194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ransition spd="med"/>
  <p:txStyles>
    <p:titleStyle>
      <a:lvl1pPr marL="0" marR="0" indent="0" algn="l" defTabSz="412750" rtl="0" eaLnBrk="1" latinLnBrk="0" hangingPunct="1">
        <a:lnSpc>
          <a:spcPct val="90000"/>
        </a:lnSpc>
        <a:spcBef>
          <a:spcPts val="0"/>
        </a:spcBef>
        <a:spcAft>
          <a:spcPts val="0"/>
        </a:spcAft>
        <a:buClrTx/>
        <a:buSzTx/>
        <a:buFontTx/>
        <a:buNone/>
        <a:defRPr sz="20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1pPr>
      <a:lvl2pPr marL="0" marR="0" indent="1143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2pPr>
      <a:lvl3pPr marL="0" marR="0" indent="2286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3pPr>
      <a:lvl4pPr marL="0" marR="0" indent="3429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4pPr>
      <a:lvl5pPr marL="0" marR="0" indent="4572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5pPr>
      <a:lvl6pPr marL="0" marR="0" indent="5715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6pPr>
      <a:lvl7pPr marL="0" marR="0" indent="6858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7pPr>
      <a:lvl8pPr marL="0" marR="0" indent="8001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8pPr>
      <a:lvl9pPr marL="0" marR="0" indent="9144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9pPr>
    </p:titleStyle>
    <p:bodyStyle>
      <a:lvl1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1pPr>
      <a:lvl2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2pPr>
      <a:lvl3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3pPr>
      <a:lvl4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4pPr>
      <a:lvl5pPr marL="179705" marR="0" indent="-179705" algn="l" defTabSz="412750" eaLnBrk="1" latinLnBrk="0" hangingPunct="1">
        <a:lnSpc>
          <a:spcPct val="100000"/>
        </a:lnSpc>
        <a:spcBef>
          <a:spcPts val="0"/>
        </a:spcBef>
        <a:spcAft>
          <a:spcPts val="0"/>
        </a:spcAft>
        <a:buClrTx/>
        <a:buSzPct val="100000"/>
        <a:buFont typeface="Arial" panose="020B0604020202020204" pitchFamily="34" charset="0"/>
        <a:buChar char="•"/>
        <a:defRPr sz="2400" b="0" i="0" u="none" strike="noStrike" cap="none" spc="0" baseline="0">
          <a:solidFill>
            <a:srgbClr val="000000"/>
          </a:solidFill>
          <a:uFillTx/>
          <a:latin typeface="+mn-lt"/>
          <a:ea typeface="+mn-ea"/>
          <a:cs typeface="+mn-cs"/>
          <a:sym typeface="CoFo Sans" panose="020B0503030202060203"/>
        </a:defRPr>
      </a:lvl5pPr>
      <a:lvl6pPr marL="19050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6pPr>
      <a:lvl7pPr marL="22225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7pPr>
      <a:lvl8pPr marL="25400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8pPr>
      <a:lvl9pPr marL="2857500" marR="0" indent="-317500" algn="l" defTabSz="412750" eaLnBrk="1" latinLnBrk="0" hangingPunct="1">
        <a:lnSpc>
          <a:spcPct val="100000"/>
        </a:lnSpc>
        <a:spcBef>
          <a:spcPts val="2950"/>
        </a:spcBef>
        <a:spcAft>
          <a:spcPts val="0"/>
        </a:spcAft>
        <a:buClrTx/>
        <a:buSzPct val="125000"/>
        <a:buFontTx/>
        <a:buChar char="•"/>
        <a:defRPr sz="2400" b="0" i="0" u="none" strike="noStrike" cap="none" spc="0" baseline="0">
          <a:solidFill>
            <a:srgbClr val="000000"/>
          </a:solidFill>
          <a:uFillTx/>
          <a:latin typeface="+mn-lt"/>
          <a:ea typeface="+mn-ea"/>
          <a:cs typeface="+mn-cs"/>
          <a:sym typeface="CoFo Sans" panose="020B0503030202060203"/>
        </a:defRPr>
      </a:lvl9pPr>
    </p:bodyStyle>
    <p:otherStyle>
      <a:lvl1pPr marL="0" marR="0" indent="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1pPr>
      <a:lvl2pPr marL="0" marR="0" indent="1143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2pPr>
      <a:lvl3pPr marL="0" marR="0" indent="2286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3pPr>
      <a:lvl4pPr marL="0" marR="0" indent="3429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4pPr>
      <a:lvl5pPr marL="0" marR="0" indent="4572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5pPr>
      <a:lvl6pPr marL="0" marR="0" indent="5715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6pPr>
      <a:lvl7pPr marL="0" marR="0" indent="6858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7pPr>
      <a:lvl8pPr marL="0" marR="0" indent="8001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8pPr>
      <a:lvl9pPr marL="0" marR="0" indent="914400" algn="r" defTabSz="412750" eaLnBrk="1" latinLnBrk="0" hangingPunct="1">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oFo Sans" panose="020B0503030202060203"/>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3230" y="441325"/>
            <a:ext cx="11430907" cy="4396105"/>
          </a:xfrm>
        </p:spPr>
        <p:txBody>
          <a:bodyPr>
            <a:normAutofit/>
          </a:bodyPr>
          <a:lstStyle/>
          <a:p>
            <a:pPr algn="ctr"/>
            <a:r>
              <a:rPr lang="ru-RU" sz="5555" dirty="0" err="1" smtClean="0">
                <a:latin typeface="Times New Roman" panose="02020603050405020304" charset="0"/>
                <a:cs typeface="Times New Roman" panose="02020603050405020304" charset="0"/>
                <a:sym typeface="+mn-ea"/>
              </a:rPr>
              <a:t>Интенсив</a:t>
            </a:r>
            <a:r>
              <a:rPr lang="en-US" sz="5555" dirty="0" smtClean="0">
                <a:latin typeface="Times New Roman" panose="02020603050405020304" charset="0"/>
                <a:cs typeface="Times New Roman" panose="02020603050405020304" charset="0"/>
                <a:sym typeface="+mn-ea"/>
              </a:rPr>
              <a:t> </a:t>
            </a:r>
            <a:r>
              <a:rPr lang="ru-RU" sz="5555" dirty="0" smtClean="0">
                <a:latin typeface="Times New Roman" panose="02020603050405020304" charset="0"/>
                <a:cs typeface="Times New Roman" panose="02020603050405020304" charset="0"/>
                <a:sym typeface="+mn-ea"/>
              </a:rPr>
              <a:t>по </a:t>
            </a:r>
            <a:r>
              <a:rPr lang="ru-RU" sz="5555" dirty="0">
                <a:latin typeface="Times New Roman" panose="02020603050405020304" charset="0"/>
                <a:cs typeface="Times New Roman" panose="02020603050405020304" charset="0"/>
                <a:sym typeface="+mn-ea"/>
              </a:rPr>
              <a:t>программированию, </a:t>
            </a:r>
            <a:r>
              <a:rPr lang="ru-RU" sz="5555" dirty="0" smtClean="0">
                <a:latin typeface="Times New Roman" panose="02020603050405020304" charset="0"/>
                <a:cs typeface="Times New Roman" panose="02020603050405020304" charset="0"/>
                <a:sym typeface="+mn-ea"/>
              </a:rPr>
              <a:t> машинное обучение</a:t>
            </a:r>
            <a:r>
              <a:rPr lang="ru-RU" dirty="0"/>
              <a:t/>
            </a:r>
            <a:br>
              <a:rPr lang="ru-RU" dirty="0"/>
            </a:br>
            <a:endParaRPr lang="ru-RU" altLang="en-US" dirty="0"/>
          </a:p>
        </p:txBody>
      </p:sp>
      <p:sp>
        <p:nvSpPr>
          <p:cNvPr id="3" name="Заголовок 1"/>
          <p:cNvSpPr>
            <a:spLocks noGrp="1"/>
          </p:cNvSpPr>
          <p:nvPr/>
        </p:nvSpPr>
        <p:spPr>
          <a:xfrm>
            <a:off x="691424" y="6195967"/>
            <a:ext cx="6516370" cy="439964"/>
          </a:xfrm>
          <a:prstGeom prst="rect">
            <a:avLst/>
          </a:prstGeom>
          <a:ln w="12700">
            <a:miter lim="400000"/>
          </a:ln>
        </p:spPr>
        <p:txBody>
          <a:bodyPr lIns="0" tIns="0" rIns="0" bIns="0">
            <a:normAutofit/>
          </a:bodyPr>
          <a:lstStyle>
            <a:lvl1pPr marL="0" marR="0" indent="0" algn="l" defTabSz="412750" rtl="0" eaLnBrk="1" latinLnBrk="0" hangingPunct="1">
              <a:lnSpc>
                <a:spcPct val="90000"/>
              </a:lnSpc>
              <a:spcBef>
                <a:spcPts val="0"/>
              </a:spcBef>
              <a:spcAft>
                <a:spcPts val="0"/>
              </a:spcAft>
              <a:buClrTx/>
              <a:buSzTx/>
              <a:buFontTx/>
              <a:buNone/>
              <a:defRPr sz="7000" b="0" i="0" u="none" strike="noStrike" cap="none" spc="0" baseline="0">
                <a:solidFill>
                  <a:srgbClr val="FFFFFF"/>
                </a:solidFill>
                <a:uFillTx/>
                <a:latin typeface="CoFo Sans Medium" panose="020B0603030202060203"/>
                <a:ea typeface="CoFo Sans Medium" panose="020B0603030202060203"/>
                <a:cs typeface="CoFo Sans Medium" panose="020B0603030202060203"/>
                <a:sym typeface="CoFo Sans Medium" panose="020B0603030202060203"/>
              </a:defRPr>
            </a:lvl1pPr>
            <a:lvl2pPr marL="0" marR="0" indent="1143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2pPr>
            <a:lvl3pPr marL="0" marR="0" indent="2286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3pPr>
            <a:lvl4pPr marL="0" marR="0" indent="3429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4pPr>
            <a:lvl5pPr marL="0" marR="0" indent="4572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5pPr>
            <a:lvl6pPr marL="0" marR="0" indent="5715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6pPr>
            <a:lvl7pPr marL="0" marR="0" indent="6858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7pPr>
            <a:lvl8pPr marL="0" marR="0" indent="8001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8pPr>
            <a:lvl9pPr marL="0" marR="0" indent="914400" algn="l" defTabSz="412750" rtl="0" eaLnBrk="1" latinLnBrk="0" hangingPunct="1">
              <a:lnSpc>
                <a:spcPct val="100000"/>
              </a:lnSpc>
              <a:spcBef>
                <a:spcPts val="0"/>
              </a:spcBef>
              <a:spcAft>
                <a:spcPts val="0"/>
              </a:spcAft>
              <a:buClrTx/>
              <a:buSzTx/>
              <a:buFontTx/>
              <a:buNone/>
              <a:defRPr sz="2800" b="0" i="0" u="none" strike="noStrike" cap="none" spc="0" baseline="0">
                <a:solidFill>
                  <a:srgbClr val="000000"/>
                </a:solidFill>
                <a:uFillTx/>
                <a:latin typeface="CoFo Sans Medium" panose="020B0603030202060203"/>
                <a:ea typeface="CoFo Sans Medium" panose="020B0603030202060203"/>
                <a:cs typeface="CoFo Sans Medium" panose="020B0603030202060203"/>
                <a:sym typeface="CoFo Sans Medium" panose="020B0603030202060203"/>
              </a:defRPr>
            </a:lvl9pPr>
          </a:lstStyle>
          <a:p>
            <a:r>
              <a:rPr lang="ru-RU" altLang="en-US" sz="2000" dirty="0">
                <a:latin typeface="Times New Roman" panose="02020603050405020304" charset="0"/>
                <a:cs typeface="Times New Roman" panose="02020603050405020304" charset="0"/>
              </a:rPr>
              <a:t>На базе ГБПОУ МО "Физтех-колледж"</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p:txBody>
          <a:bodyPr anchor="ctr"/>
          <a:lstStyle/>
          <a:p>
            <a:pPr algn="ctr"/>
            <a:r>
              <a:rPr lang="ru-RU" altLang="en-US" sz="2800" dirty="0" smtClean="0">
                <a:solidFill>
                  <a:schemeClr val="bg1"/>
                </a:solidFill>
                <a:latin typeface="Times New Roman" panose="02020603050405020304" charset="0"/>
                <a:cs typeface="Times New Roman" panose="02020603050405020304" charset="0"/>
              </a:rPr>
              <a:t>1</a:t>
            </a:r>
            <a:r>
              <a:rPr lang="ru-RU" altLang="en-US" sz="2800" dirty="0" smtClean="0">
                <a:latin typeface="Times New Roman" panose="02020603050405020304" charset="0"/>
                <a:cs typeface="Times New Roman" panose="02020603050405020304" charset="0"/>
              </a:rPr>
              <a:t>Что было проделано</a:t>
            </a:r>
            <a:r>
              <a:rPr lang="en-US" altLang="en-US" sz="2800" dirty="0" smtClean="0">
                <a:latin typeface="Times New Roman" panose="02020603050405020304" charset="0"/>
                <a:cs typeface="Times New Roman" panose="02020603050405020304" charset="0"/>
              </a:rPr>
              <a:t>?</a:t>
            </a:r>
            <a:endParaRPr lang="ru-RU" altLang="en-US" sz="2800" dirty="0">
              <a:latin typeface="Times New Roman" panose="02020603050405020304" charset="0"/>
              <a:cs typeface="Times New Roman" panose="02020603050405020304" charset="0"/>
            </a:endParaRPr>
          </a:p>
          <a:p>
            <a:pPr algn="ctr"/>
            <a:r>
              <a:rPr lang="ru-RU" altLang="en-US" sz="2800" dirty="0">
                <a:solidFill>
                  <a:schemeClr val="bg1"/>
                </a:solidFill>
                <a:latin typeface="Times New Roman" panose="02020603050405020304" charset="0"/>
                <a:cs typeface="Times New Roman" panose="02020603050405020304" charset="0"/>
              </a:rPr>
              <a:t>2.</a:t>
            </a:r>
            <a:r>
              <a:rPr lang="ru-RU" altLang="en-US" sz="2800" dirty="0">
                <a:latin typeface="Times New Roman" panose="02020603050405020304" charset="0"/>
                <a:cs typeface="Times New Roman" panose="02020603050405020304" charset="0"/>
              </a:rPr>
              <a:t> </a:t>
            </a:r>
            <a:r>
              <a:rPr lang="ru-RU" altLang="en-US" sz="2800" dirty="0" smtClean="0">
                <a:latin typeface="Times New Roman" panose="02020603050405020304" charset="0"/>
                <a:cs typeface="Times New Roman" panose="02020603050405020304" charset="0"/>
              </a:rPr>
              <a:t>Решение поставленной задачи</a:t>
            </a:r>
            <a:endParaRPr lang="ru-RU" altLang="en-US" sz="2800" dirty="0">
              <a:latin typeface="Times New Roman" panose="02020603050405020304" charset="0"/>
              <a:cs typeface="Times New Roman" panose="02020603050405020304" charset="0"/>
            </a:endParaRPr>
          </a:p>
          <a:p>
            <a:pPr algn="ctr"/>
            <a:r>
              <a:rPr lang="ru-RU" altLang="en-US" sz="2800" dirty="0">
                <a:solidFill>
                  <a:schemeClr val="bg1"/>
                </a:solidFill>
                <a:latin typeface="Times New Roman" panose="02020603050405020304" charset="0"/>
                <a:cs typeface="Times New Roman" panose="02020603050405020304" charset="0"/>
              </a:rPr>
              <a:t>3.</a:t>
            </a:r>
            <a:r>
              <a:rPr lang="ru-RU" altLang="en-US" sz="2800" dirty="0">
                <a:latin typeface="Times New Roman" panose="02020603050405020304" charset="0"/>
                <a:cs typeface="Times New Roman" panose="02020603050405020304" charset="0"/>
              </a:rPr>
              <a:t> Конечный результат</a:t>
            </a:r>
          </a:p>
          <a:p>
            <a:endParaRPr lang="ru-RU" sz="2800" dirty="0"/>
          </a:p>
        </p:txBody>
      </p:sp>
      <p:sp>
        <p:nvSpPr>
          <p:cNvPr id="4" name="Текст 3"/>
          <p:cNvSpPr>
            <a:spLocks noGrp="1"/>
          </p:cNvSpPr>
          <p:nvPr>
            <p:ph type="body" sz="quarter" idx="11"/>
          </p:nvPr>
        </p:nvSpPr>
        <p:spPr/>
        <p:txBody>
          <a:bodyPr/>
          <a:lstStyle/>
          <a:p>
            <a:r>
              <a:rPr lang="ru-RU" sz="3200" dirty="0" smtClean="0"/>
              <a:t>1. Определение поставленных задач</a:t>
            </a:r>
            <a:endParaRPr lang="ru-RU" sz="3200" dirty="0"/>
          </a:p>
          <a:p>
            <a:r>
              <a:rPr lang="ru-RU" sz="3200" dirty="0"/>
              <a:t>2</a:t>
            </a:r>
            <a:r>
              <a:rPr lang="ru-RU" sz="3200" dirty="0" smtClean="0"/>
              <a:t>. Выполнение </a:t>
            </a:r>
            <a:r>
              <a:rPr lang="ru-RU" sz="3200" dirty="0" err="1" smtClean="0"/>
              <a:t>бейзлайна</a:t>
            </a:r>
            <a:endParaRPr lang="ru-RU" sz="3200" dirty="0"/>
          </a:p>
          <a:p>
            <a:r>
              <a:rPr lang="ru-RU" sz="3200" dirty="0"/>
              <a:t>3</a:t>
            </a:r>
            <a:r>
              <a:rPr lang="ru-RU" sz="3200" dirty="0" smtClean="0"/>
              <a:t>. </a:t>
            </a:r>
            <a:r>
              <a:rPr lang="ru-RU" sz="3200" dirty="0"/>
              <a:t>Р</a:t>
            </a:r>
            <a:r>
              <a:rPr lang="ru-RU" sz="3200" dirty="0" smtClean="0"/>
              <a:t>азработка </a:t>
            </a:r>
            <a:r>
              <a:rPr lang="ru-RU" sz="3200" dirty="0"/>
              <a:t>общего решения</a:t>
            </a:r>
          </a:p>
          <a:p>
            <a:r>
              <a:rPr lang="ru-RU" sz="3200" dirty="0"/>
              <a:t>4</a:t>
            </a:r>
            <a:r>
              <a:rPr lang="ru-RU" sz="3200" dirty="0" smtClean="0"/>
              <a:t>. </a:t>
            </a:r>
            <a:r>
              <a:rPr lang="ru-RU" sz="3200" dirty="0"/>
              <a:t>Выбор лучшей модели</a:t>
            </a:r>
          </a:p>
          <a:p>
            <a:r>
              <a:rPr lang="ru-RU" sz="3200" dirty="0" smtClean="0"/>
              <a:t>5. </a:t>
            </a:r>
            <a:r>
              <a:rPr lang="ru-RU" sz="3200" dirty="0" smtClean="0"/>
              <a:t>Оформление работы</a:t>
            </a:r>
            <a:endParaRPr lang="ru-RU" sz="3200" dirty="0"/>
          </a:p>
        </p:txBody>
      </p:sp>
      <p:sp>
        <p:nvSpPr>
          <p:cNvPr id="6" name="Блок-схема: завершение 9"/>
          <p:cNvSpPr/>
          <p:nvPr/>
        </p:nvSpPr>
        <p:spPr>
          <a:xfrm>
            <a:off x="1114058" y="366852"/>
            <a:ext cx="4201484" cy="519351"/>
          </a:xfrm>
          <a:prstGeom prst="flowChartTerminator">
            <a:avLst/>
          </a:prstGeom>
          <a:solidFill>
            <a:srgbClr val="1485FC"/>
          </a:solidFill>
          <a:ln w="25400" cap="flat">
            <a:solidFill>
              <a:srgbClr val="1485FC"/>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ru-RU" altLang="en-US" sz="2400" b="0" i="0" u="none" strike="noStrike" cap="none" spc="0" normalizeH="0" baseline="0" dirty="0" smtClean="0">
                <a:ln>
                  <a:noFill/>
                </a:ln>
                <a:effectLst/>
                <a:uFillTx/>
                <a:latin typeface="+mn-lt"/>
                <a:ea typeface="+mn-ea"/>
                <a:cs typeface="+mn-cs"/>
                <a:sym typeface="CoFo Sans" panose="020B0503030202060203"/>
              </a:rPr>
              <a:t>Содержание презентации</a:t>
            </a:r>
            <a:endParaRPr kumimoji="0" lang="ru-RU" altLang="en-US" sz="2400" b="0" i="0" u="none" strike="noStrike" cap="none" spc="0" normalizeH="0" baseline="0" dirty="0">
              <a:ln>
                <a:noFill/>
              </a:ln>
              <a:effectLst/>
              <a:uFillTx/>
              <a:latin typeface="+mn-lt"/>
              <a:ea typeface="+mn-ea"/>
              <a:cs typeface="+mn-cs"/>
              <a:sym typeface="CoFo Sans" panose="020B0503030202060203"/>
            </a:endParaRPr>
          </a:p>
        </p:txBody>
      </p:sp>
      <p:sp>
        <p:nvSpPr>
          <p:cNvPr id="7" name="Блок-схема: завершение 9"/>
          <p:cNvSpPr/>
          <p:nvPr/>
        </p:nvSpPr>
        <p:spPr>
          <a:xfrm>
            <a:off x="6875779" y="410130"/>
            <a:ext cx="4201484" cy="432792"/>
          </a:xfrm>
          <a:prstGeom prst="flowChartTerminator">
            <a:avLst/>
          </a:prstGeom>
          <a:solidFill>
            <a:srgbClr val="1485FC"/>
          </a:solidFill>
          <a:ln w="25400" cap="flat">
            <a:solidFill>
              <a:srgbClr val="1485FC"/>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ru-RU" altLang="en-US" sz="2000" b="0" i="0" u="none" strike="noStrike" cap="none" spc="0" normalizeH="0" baseline="0" dirty="0" smtClean="0">
                <a:ln>
                  <a:noFill/>
                </a:ln>
                <a:effectLst/>
                <a:uFillTx/>
                <a:latin typeface="+mn-lt"/>
                <a:ea typeface="+mn-ea"/>
                <a:cs typeface="+mn-cs"/>
                <a:sym typeface="CoFo Sans" panose="020B0503030202060203"/>
              </a:rPr>
              <a:t>Этапы проделанной работы</a:t>
            </a:r>
            <a:endParaRPr kumimoji="0" lang="ru-RU" altLang="en-US" sz="2000" b="0" i="0" u="none" strike="noStrike" cap="none" spc="0" normalizeH="0" baseline="0" dirty="0">
              <a:ln>
                <a:noFill/>
              </a:ln>
              <a:effectLst/>
              <a:uFillTx/>
              <a:latin typeface="+mn-lt"/>
              <a:ea typeface="+mn-ea"/>
              <a:cs typeface="+mn-cs"/>
              <a:sym typeface="CoFo Sans" panose="020B0503030202060203"/>
            </a:endParaRPr>
          </a:p>
        </p:txBody>
      </p:sp>
    </p:spTree>
    <p:extLst>
      <p:ext uri="{BB962C8B-B14F-4D97-AF65-F5344CB8AC3E}">
        <p14:creationId xmlns:p14="http://schemas.microsoft.com/office/powerpoint/2010/main" val="2040248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just"/>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Цель</a:t>
            </a:r>
            <a:r>
              <a:rPr lang="en-US" altLang="en-US" sz="3600" dirty="0">
                <a:solidFill>
                  <a:schemeClr val="tx1"/>
                </a:solidFill>
                <a:latin typeface="Times New Roman" panose="02020603050405020304" charset="0"/>
                <a:cs typeface="Times New Roman" panose="02020603050405020304" charset="0"/>
              </a:rPr>
              <a:t>: </a:t>
            </a:r>
            <a:r>
              <a:rPr lang="ru-RU" altLang="en-US" sz="3600" dirty="0" smtClean="0">
                <a:solidFill>
                  <a:schemeClr val="tx1"/>
                </a:solidFill>
                <a:latin typeface="Times New Roman" panose="02020603050405020304" charset="0"/>
                <a:cs typeface="Times New Roman" panose="02020603050405020304" charset="0"/>
              </a:rPr>
              <a:t>выделить </a:t>
            </a:r>
            <a:r>
              <a:rPr lang="ru-RU" altLang="en-US" sz="3600" dirty="0">
                <a:solidFill>
                  <a:schemeClr val="tx1"/>
                </a:solidFill>
                <a:latin typeface="Times New Roman" panose="02020603050405020304" charset="0"/>
                <a:cs typeface="Times New Roman" panose="02020603050405020304" charset="0"/>
              </a:rPr>
              <a:t>целевую аудиторию для </a:t>
            </a:r>
            <a:r>
              <a:rPr lang="ru-RU" altLang="en-US" sz="3600" dirty="0" smtClean="0">
                <a:solidFill>
                  <a:schemeClr val="tx1"/>
                </a:solidFill>
                <a:latin typeface="Times New Roman" panose="02020603050405020304" charset="0"/>
                <a:cs typeface="Times New Roman" panose="02020603050405020304" charset="0"/>
              </a:rPr>
              <a:t>рассылок. </a:t>
            </a: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smtClean="0">
                <a:solidFill>
                  <a:schemeClr val="tx1"/>
                </a:solidFill>
                <a:latin typeface="Times New Roman" panose="02020603050405020304" charset="0"/>
                <a:cs typeface="Times New Roman" panose="02020603050405020304" charset="0"/>
              </a:rPr>
              <a:t>	В </a:t>
            </a:r>
            <a:r>
              <a:rPr lang="ru-RU" altLang="en-US" sz="3600" dirty="0">
                <a:solidFill>
                  <a:schemeClr val="tx1"/>
                </a:solidFill>
                <a:latin typeface="Times New Roman" panose="02020603050405020304" charset="0"/>
                <a:cs typeface="Times New Roman" panose="02020603050405020304" charset="0"/>
              </a:rPr>
              <a:t>приложении есть входные данные, представляющие собой наборы признаков н</a:t>
            </a:r>
            <a:r>
              <a:rPr lang="ru-RU" altLang="en-US" sz="3600" dirty="0" smtClean="0">
                <a:solidFill>
                  <a:schemeClr val="tx1"/>
                </a:solidFill>
                <a:latin typeface="Times New Roman" panose="02020603050405020304" charset="0"/>
                <a:cs typeface="Times New Roman" panose="02020603050405020304" charset="0"/>
              </a:rPr>
              <a:t>а </a:t>
            </a:r>
            <a:r>
              <a:rPr lang="ru-RU" altLang="en-US" sz="3600" dirty="0">
                <a:solidFill>
                  <a:schemeClr val="tx1"/>
                </a:solidFill>
                <a:latin typeface="Times New Roman" panose="02020603050405020304" charset="0"/>
                <a:cs typeface="Times New Roman" panose="02020603050405020304" charset="0"/>
              </a:rPr>
              <a:t>первое число каждого месяца за 1,5 года</a:t>
            </a:r>
            <a:r>
              <a:rPr lang="ru-RU" altLang="en-US" sz="3600" dirty="0" smtClean="0">
                <a:solidFill>
                  <a:schemeClr val="tx1"/>
                </a:solidFill>
                <a:latin typeface="Times New Roman" panose="02020603050405020304" charset="0"/>
                <a:cs typeface="Times New Roman" panose="02020603050405020304" charset="0"/>
              </a:rPr>
              <a:t>.</a:t>
            </a:r>
            <a:r>
              <a:rPr lang="ru-RU" altLang="en-US" sz="3600" dirty="0">
                <a:solidFill>
                  <a:schemeClr val="tx1"/>
                </a:solidFill>
                <a:latin typeface="Times New Roman" panose="02020603050405020304" charset="0"/>
                <a:cs typeface="Times New Roman" panose="02020603050405020304" charset="0"/>
              </a:rPr>
              <a:t/>
            </a:r>
            <a:br>
              <a:rPr lang="ru-RU" altLang="en-US" sz="3600" dirty="0">
                <a:solidFill>
                  <a:schemeClr val="tx1"/>
                </a:solidFill>
                <a:latin typeface="Times New Roman" panose="02020603050405020304" charset="0"/>
                <a:cs typeface="Times New Roman" panose="02020603050405020304" charset="0"/>
              </a:rPr>
            </a:br>
            <a:r>
              <a:rPr lang="ru-RU" altLang="en-US" sz="3600" dirty="0">
                <a:solidFill>
                  <a:schemeClr val="tx1"/>
                </a:solidFill>
                <a:latin typeface="Times New Roman" panose="02020603050405020304" charset="0"/>
                <a:cs typeface="Times New Roman" panose="02020603050405020304" charset="0"/>
              </a:rPr>
              <a:t>	</a:t>
            </a:r>
            <a:r>
              <a:rPr lang="ru-RU" altLang="en-US" sz="3600" dirty="0" smtClean="0">
                <a:solidFill>
                  <a:schemeClr val="tx1"/>
                </a:solidFill>
                <a:latin typeface="Times New Roman" panose="02020603050405020304" charset="0"/>
                <a:cs typeface="Times New Roman" panose="02020603050405020304" charset="0"/>
              </a:rPr>
              <a:t>Необходимо </a:t>
            </a:r>
            <a:r>
              <a:rPr lang="ru-RU" altLang="en-US" sz="3600" dirty="0">
                <a:solidFill>
                  <a:schemeClr val="tx1"/>
                </a:solidFill>
                <a:latin typeface="Times New Roman" panose="02020603050405020304" charset="0"/>
                <a:cs typeface="Times New Roman" panose="02020603050405020304" charset="0"/>
              </a:rPr>
              <a:t>разработать модель, которая по набору данных сможет увеличить эффективность продаж путём выделения целевой аудитории для каждой рассылки.</a:t>
            </a:r>
            <a:br>
              <a:rPr lang="ru-RU" altLang="en-US" sz="3600" dirty="0">
                <a:solidFill>
                  <a:schemeClr val="tx1"/>
                </a:solidFill>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r>
              <a:rPr lang="ru-RU" altLang="en-US" sz="3600" dirty="0">
                <a:latin typeface="Times New Roman" panose="02020603050405020304" charset="0"/>
                <a:cs typeface="Times New Roman" panose="02020603050405020304" charset="0"/>
              </a:rPr>
              <a:t/>
            </a:r>
            <a:br>
              <a:rPr lang="ru-RU" altLang="en-US" sz="3600" dirty="0">
                <a:latin typeface="Times New Roman" panose="02020603050405020304" charset="0"/>
                <a:cs typeface="Times New Roman" panose="02020603050405020304" charset="0"/>
              </a:rPr>
            </a:br>
            <a:endParaRPr lang="ru-RU" sz="3600" dirty="0"/>
          </a:p>
        </p:txBody>
      </p:sp>
    </p:spTree>
    <p:extLst>
      <p:ext uri="{BB962C8B-B14F-4D97-AF65-F5344CB8AC3E}">
        <p14:creationId xmlns:p14="http://schemas.microsoft.com/office/powerpoint/2010/main" val="20257372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altLang="en-US" sz="2400" dirty="0">
                <a:latin typeface="Times New Roman" panose="02020603050405020304" charset="0"/>
                <a:cs typeface="Times New Roman" panose="02020603050405020304" charset="0"/>
              </a:rPr>
              <a:t>Этапы работы над проектом</a:t>
            </a:r>
          </a:p>
        </p:txBody>
      </p:sp>
      <p:sp>
        <p:nvSpPr>
          <p:cNvPr id="4" name="Замещающий текст 3"/>
          <p:cNvSpPr>
            <a:spLocks noGrp="1"/>
          </p:cNvSpPr>
          <p:nvPr>
            <p:ph type="body" sz="quarter" idx="10"/>
          </p:nvPr>
        </p:nvSpPr>
        <p:spPr/>
        <p:txBody>
          <a:bodyPr/>
          <a:lstStyle/>
          <a:p>
            <a:r>
              <a:rPr lang="ru-RU" altLang="en-US" dirty="0" smtClean="0">
                <a:latin typeface="Times New Roman" panose="02020603050405020304" charset="0"/>
                <a:cs typeface="Times New Roman" panose="02020603050405020304" charset="0"/>
              </a:rPr>
              <a:t>Анализ</a:t>
            </a:r>
            <a:r>
              <a:rPr lang="ru-RU" altLang="en-US" dirty="0" smtClean="0">
                <a:latin typeface="Times New Roman" panose="02020603050405020304" charset="0"/>
                <a:cs typeface="Times New Roman" panose="02020603050405020304" charset="0"/>
              </a:rPr>
              <a:t> </a:t>
            </a:r>
            <a:r>
              <a:rPr lang="ru-RU" altLang="en-US" dirty="0">
                <a:latin typeface="Times New Roman" panose="02020603050405020304" charset="0"/>
                <a:cs typeface="Times New Roman" panose="02020603050405020304" charset="0"/>
              </a:rPr>
              <a:t>выданных </a:t>
            </a:r>
            <a:r>
              <a:rPr lang="ru-RU" altLang="en-US" dirty="0" smtClean="0">
                <a:latin typeface="Times New Roman" panose="02020603050405020304" charset="0"/>
                <a:cs typeface="Times New Roman" panose="02020603050405020304" charset="0"/>
              </a:rPr>
              <a:t>данных</a:t>
            </a:r>
            <a:endParaRPr lang="ru-RU" altLang="en-US" dirty="0">
              <a:latin typeface="Times New Roman" panose="02020603050405020304" charset="0"/>
              <a:cs typeface="Times New Roman" panose="02020603050405020304" charset="0"/>
            </a:endParaRPr>
          </a:p>
        </p:txBody>
      </p:sp>
      <p:sp>
        <p:nvSpPr>
          <p:cNvPr id="5" name="Замещающий текст 4"/>
          <p:cNvSpPr>
            <a:spLocks noGrp="1"/>
          </p:cNvSpPr>
          <p:nvPr>
            <p:ph type="body" sz="quarter" idx="13"/>
          </p:nvPr>
        </p:nvSpPr>
        <p:spPr/>
        <p:txBody>
          <a:bodyPr/>
          <a:lstStyle/>
          <a:p>
            <a:r>
              <a:rPr lang="ru-RU" altLang="en-US" dirty="0"/>
              <a:t>Разработка решения</a:t>
            </a:r>
          </a:p>
          <a:p>
            <a:endParaRPr lang="ru-RU" altLang="en-US" b="1" dirty="0"/>
          </a:p>
        </p:txBody>
      </p:sp>
      <p:sp>
        <p:nvSpPr>
          <p:cNvPr id="6" name="Замещающий текст 5"/>
          <p:cNvSpPr>
            <a:spLocks noGrp="1"/>
          </p:cNvSpPr>
          <p:nvPr>
            <p:ph type="body" sz="quarter" idx="14"/>
          </p:nvPr>
        </p:nvSpPr>
        <p:spPr/>
        <p:txBody>
          <a:bodyPr/>
          <a:lstStyle/>
          <a:p>
            <a:r>
              <a:rPr lang="ru-RU" altLang="en-US"/>
              <a:t>Предобработка данных</a:t>
            </a:r>
          </a:p>
        </p:txBody>
      </p:sp>
      <p:sp>
        <p:nvSpPr>
          <p:cNvPr id="7" name="Замещающий текст 6"/>
          <p:cNvSpPr>
            <a:spLocks noGrp="1"/>
          </p:cNvSpPr>
          <p:nvPr>
            <p:ph type="body" sz="quarter" idx="15"/>
          </p:nvPr>
        </p:nvSpPr>
        <p:spPr/>
        <p:txBody>
          <a:bodyPr/>
          <a:lstStyle/>
          <a:p>
            <a:r>
              <a:rPr lang="ru-RU" altLang="en-US" dirty="0"/>
              <a:t>Выбор оптимальной модели</a:t>
            </a:r>
          </a:p>
          <a:p>
            <a:endParaRPr lang="ru-RU" altLang="en-US" dirty="0"/>
          </a:p>
        </p:txBody>
      </p:sp>
      <p:sp>
        <p:nvSpPr>
          <p:cNvPr id="8" name="Замещающий текст 7"/>
          <p:cNvSpPr>
            <a:spLocks noGrp="1"/>
          </p:cNvSpPr>
          <p:nvPr>
            <p:ph type="body" sz="quarter" idx="16"/>
          </p:nvPr>
        </p:nvSpPr>
        <p:spPr/>
        <p:txBody>
          <a:bodyPr/>
          <a:lstStyle/>
          <a:p>
            <a:r>
              <a:rPr lang="ru-RU" altLang="en-US" dirty="0"/>
              <a:t>Индивидуальная</a:t>
            </a:r>
          </a:p>
          <a:p>
            <a:r>
              <a:rPr lang="ru-RU" altLang="en-US" dirty="0"/>
              <a:t>работа</a:t>
            </a:r>
          </a:p>
        </p:txBody>
      </p:sp>
      <p:sp>
        <p:nvSpPr>
          <p:cNvPr id="9" name="Замещающий текст 8"/>
          <p:cNvSpPr>
            <a:spLocks noGrp="1"/>
          </p:cNvSpPr>
          <p:nvPr>
            <p:ph type="body" sz="quarter" idx="17"/>
          </p:nvPr>
        </p:nvSpPr>
        <p:spPr/>
        <p:txBody>
          <a:bodyPr/>
          <a:lstStyle/>
          <a:p>
            <a:r>
              <a:rPr lang="ru-RU" altLang="en-US" dirty="0"/>
              <a:t>Обучение и настройка</a:t>
            </a:r>
          </a:p>
        </p:txBody>
      </p:sp>
      <p:sp>
        <p:nvSpPr>
          <p:cNvPr id="10" name="Замещающий текст 9"/>
          <p:cNvSpPr>
            <a:spLocks noGrp="1"/>
          </p:cNvSpPr>
          <p:nvPr>
            <p:ph type="body" sz="quarter" idx="18"/>
          </p:nvPr>
        </p:nvSpPr>
        <p:spPr/>
        <p:txBody>
          <a:bodyPr/>
          <a:lstStyle/>
          <a:p>
            <a:r>
              <a:rPr lang="ru-RU" altLang="en-US" dirty="0" smtClean="0"/>
              <a:t>Сделать выводы</a:t>
            </a:r>
            <a:endParaRPr lang="ru-RU" altLang="en-US" dirty="0"/>
          </a:p>
          <a:p>
            <a:endParaRPr lang="ru-RU" altLang="en-US" dirty="0"/>
          </a:p>
        </p:txBody>
      </p:sp>
      <p:sp>
        <p:nvSpPr>
          <p:cNvPr id="11" name="Замещающий текст 10"/>
          <p:cNvSpPr>
            <a:spLocks noGrp="1"/>
          </p:cNvSpPr>
          <p:nvPr>
            <p:ph type="body" sz="quarter" idx="19"/>
          </p:nvPr>
        </p:nvSpPr>
        <p:spPr/>
        <p:txBody>
          <a:bodyPr/>
          <a:lstStyle/>
          <a:p>
            <a:r>
              <a:rPr lang="ru-RU" altLang="en-US" dirty="0"/>
              <a:t>Итоговый результат</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31398" y="349886"/>
            <a:ext cx="7525429" cy="647700"/>
          </a:xfrm>
        </p:spPr>
        <p:txBody>
          <a:bodyPr>
            <a:normAutofit/>
          </a:bodyPr>
          <a:lstStyle/>
          <a:p>
            <a:r>
              <a:rPr lang="ru-RU" sz="3600" dirty="0" smtClean="0"/>
              <a:t>Пропуски данных после обработки</a:t>
            </a:r>
            <a:endParaRPr lang="ru-RU" sz="3600" dirty="0"/>
          </a:p>
        </p:txBody>
      </p:sp>
      <p:pic>
        <p:nvPicPr>
          <p:cNvPr id="3" name="Рисунок 2"/>
          <p:cNvPicPr>
            <a:picLocks noChangeAspect="1"/>
          </p:cNvPicPr>
          <p:nvPr/>
        </p:nvPicPr>
        <p:blipFill>
          <a:blip r:embed="rId2"/>
          <a:stretch>
            <a:fillRect/>
          </a:stretch>
        </p:blipFill>
        <p:spPr>
          <a:xfrm>
            <a:off x="3361170" y="1510814"/>
            <a:ext cx="5465887" cy="4612212"/>
          </a:xfrm>
          <a:prstGeom prst="rect">
            <a:avLst/>
          </a:prstGeom>
        </p:spPr>
      </p:pic>
    </p:spTree>
    <p:extLst>
      <p:ext uri="{BB962C8B-B14F-4D97-AF65-F5344CB8AC3E}">
        <p14:creationId xmlns:p14="http://schemas.microsoft.com/office/powerpoint/2010/main" val="178343240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60435" y="271509"/>
            <a:ext cx="5200240" cy="647700"/>
          </a:xfrm>
        </p:spPr>
        <p:txBody>
          <a:bodyPr>
            <a:noAutofit/>
          </a:bodyPr>
          <a:lstStyle/>
          <a:p>
            <a:r>
              <a:rPr lang="ru-RU" sz="4000" dirty="0" smtClean="0"/>
              <a:t>Матрица корреляции</a:t>
            </a:r>
            <a:endParaRPr lang="ru-RU" sz="4000" dirty="0"/>
          </a:p>
        </p:txBody>
      </p:sp>
      <p:pic>
        <p:nvPicPr>
          <p:cNvPr id="3" name="Рисунок 2"/>
          <p:cNvPicPr>
            <a:picLocks noChangeAspect="1"/>
          </p:cNvPicPr>
          <p:nvPr/>
        </p:nvPicPr>
        <p:blipFill>
          <a:blip r:embed="rId2"/>
          <a:stretch>
            <a:fillRect/>
          </a:stretch>
        </p:blipFill>
        <p:spPr>
          <a:xfrm>
            <a:off x="2849271" y="1213044"/>
            <a:ext cx="6422567" cy="4835442"/>
          </a:xfrm>
          <a:prstGeom prst="rect">
            <a:avLst/>
          </a:prstGeom>
        </p:spPr>
      </p:pic>
    </p:spTree>
    <p:extLst>
      <p:ext uri="{BB962C8B-B14F-4D97-AF65-F5344CB8AC3E}">
        <p14:creationId xmlns:p14="http://schemas.microsoft.com/office/powerpoint/2010/main" val="42481892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1F91EF41-9A47-4696-B6D6-AFE521FC3A7D}"/>
              </a:ext>
            </a:extLst>
          </p:cNvPr>
          <p:cNvSpPr>
            <a:spLocks noGrp="1"/>
          </p:cNvSpPr>
          <p:nvPr>
            <p:ph type="title"/>
          </p:nvPr>
        </p:nvSpPr>
        <p:spPr>
          <a:xfrm>
            <a:off x="444800" y="321253"/>
            <a:ext cx="11302400" cy="647700"/>
          </a:xfrm>
        </p:spPr>
        <p:txBody>
          <a:bodyPr/>
          <a:lstStyle/>
          <a:p>
            <a:r>
              <a:rPr lang="ru-RU" dirty="0">
                <a:latin typeface="Times New Roman" panose="02020603050405020304" pitchFamily="18" charset="0"/>
                <a:cs typeface="Times New Roman" panose="02020603050405020304" pitchFamily="18" charset="0"/>
              </a:rPr>
              <a:t>Наши данные для основной модели</a:t>
            </a:r>
          </a:p>
        </p:txBody>
      </p:sp>
      <p:pic>
        <p:nvPicPr>
          <p:cNvPr id="10" name="Рисунок 9">
            <a:extLst>
              <a:ext uri="{FF2B5EF4-FFF2-40B4-BE49-F238E27FC236}">
                <a16:creationId xmlns:a16="http://schemas.microsoft.com/office/drawing/2014/main" id="{A567C202-0E22-4F37-9DD7-F9FC4E0D164C}"/>
              </a:ext>
            </a:extLst>
          </p:cNvPr>
          <p:cNvPicPr>
            <a:picLocks noChangeAspect="1"/>
          </p:cNvPicPr>
          <p:nvPr/>
        </p:nvPicPr>
        <p:blipFill>
          <a:blip r:embed="rId2"/>
          <a:stretch>
            <a:fillRect/>
          </a:stretch>
        </p:blipFill>
        <p:spPr>
          <a:xfrm>
            <a:off x="1571636" y="1836594"/>
            <a:ext cx="3783445" cy="3930852"/>
          </a:xfrm>
          <a:prstGeom prst="rect">
            <a:avLst/>
          </a:prstGeom>
        </p:spPr>
      </p:pic>
      <p:pic>
        <p:nvPicPr>
          <p:cNvPr id="14" name="Рисунок 13">
            <a:extLst>
              <a:ext uri="{FF2B5EF4-FFF2-40B4-BE49-F238E27FC236}">
                <a16:creationId xmlns:a16="http://schemas.microsoft.com/office/drawing/2014/main" id="{B4E625BA-8E8A-4850-A38A-D8A56E1C2CBF}"/>
              </a:ext>
            </a:extLst>
          </p:cNvPr>
          <p:cNvPicPr>
            <a:picLocks noChangeAspect="1"/>
          </p:cNvPicPr>
          <p:nvPr/>
        </p:nvPicPr>
        <p:blipFill>
          <a:blip r:embed="rId3"/>
          <a:stretch>
            <a:fillRect/>
          </a:stretch>
        </p:blipFill>
        <p:spPr>
          <a:xfrm>
            <a:off x="6437746" y="1836594"/>
            <a:ext cx="5126182" cy="3983061"/>
          </a:xfrm>
          <a:prstGeom prst="rect">
            <a:avLst/>
          </a:prstGeom>
        </p:spPr>
      </p:pic>
    </p:spTree>
    <p:extLst>
      <p:ext uri="{BB962C8B-B14F-4D97-AF65-F5344CB8AC3E}">
        <p14:creationId xmlns:p14="http://schemas.microsoft.com/office/powerpoint/2010/main" val="43905844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000" dirty="0" smtClean="0"/>
              <a:t>ROC-</a:t>
            </a:r>
            <a:r>
              <a:rPr lang="ru-RU" sz="4000" dirty="0" smtClean="0"/>
              <a:t>кривая</a:t>
            </a:r>
            <a:endParaRPr lang="ru-RU" sz="4000" dirty="0"/>
          </a:p>
        </p:txBody>
      </p:sp>
      <p:pic>
        <p:nvPicPr>
          <p:cNvPr id="3" name="Рисунок 2"/>
          <p:cNvPicPr>
            <a:picLocks noChangeAspect="1"/>
          </p:cNvPicPr>
          <p:nvPr/>
        </p:nvPicPr>
        <p:blipFill>
          <a:blip r:embed="rId2"/>
          <a:stretch>
            <a:fillRect/>
          </a:stretch>
        </p:blipFill>
        <p:spPr>
          <a:xfrm>
            <a:off x="442914" y="1990891"/>
            <a:ext cx="4620270" cy="3477110"/>
          </a:xfrm>
          <a:prstGeom prst="rect">
            <a:avLst/>
          </a:prstGeom>
        </p:spPr>
      </p:pic>
      <p:pic>
        <p:nvPicPr>
          <p:cNvPr id="4" name="Рисунок 3"/>
          <p:cNvPicPr>
            <a:picLocks noChangeAspect="1"/>
          </p:cNvPicPr>
          <p:nvPr/>
        </p:nvPicPr>
        <p:blipFill>
          <a:blip r:embed="rId3"/>
          <a:stretch>
            <a:fillRect/>
          </a:stretch>
        </p:blipFill>
        <p:spPr>
          <a:xfrm>
            <a:off x="7024418" y="2075799"/>
            <a:ext cx="4720896" cy="3307294"/>
          </a:xfrm>
          <a:prstGeom prst="rect">
            <a:avLst/>
          </a:prstGeom>
        </p:spPr>
      </p:pic>
    </p:spTree>
    <p:extLst>
      <p:ext uri="{BB962C8B-B14F-4D97-AF65-F5344CB8AC3E}">
        <p14:creationId xmlns:p14="http://schemas.microsoft.com/office/powerpoint/2010/main" val="17277053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кругленный прямоугольник 5"/>
          <p:cNvSpPr/>
          <p:nvPr/>
        </p:nvSpPr>
        <p:spPr>
          <a:xfrm>
            <a:off x="711076" y="2251524"/>
            <a:ext cx="4855283" cy="2052519"/>
          </a:xfrm>
          <a:prstGeom prst="roundRect">
            <a:avLst/>
          </a:prstGeom>
          <a:solidFill>
            <a:schemeClr val="bg1"/>
          </a:solidFill>
          <a:ln w="25400" cap="flat">
            <a:solidFill>
              <a:schemeClr val="bg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endParaRPr kumimoji="0" lang="ru-RU" altLang="en-US" sz="2400" b="0" i="0" u="none" strike="noStrike" cap="none" spc="0" normalizeH="0" baseline="0" dirty="0">
              <a:ln>
                <a:noFill/>
              </a:ln>
              <a:solidFill>
                <a:srgbClr val="7F7F7F"/>
              </a:solidFill>
              <a:effectLst/>
              <a:uFillTx/>
              <a:latin typeface="+mn-lt"/>
              <a:ea typeface="+mn-ea"/>
              <a:cs typeface="+mn-cs"/>
              <a:sym typeface="CoFo Sans" panose="020B0503030202060203"/>
            </a:endParaRPr>
          </a:p>
        </p:txBody>
      </p:sp>
      <p:sp>
        <p:nvSpPr>
          <p:cNvPr id="5" name="Замещающий текст 4"/>
          <p:cNvSpPr>
            <a:spLocks noGrp="1"/>
          </p:cNvSpPr>
          <p:nvPr>
            <p:ph type="body" sz="quarter" idx="12"/>
          </p:nvPr>
        </p:nvSpPr>
        <p:spPr>
          <a:xfrm>
            <a:off x="1300463" y="2537850"/>
            <a:ext cx="3676507" cy="1479865"/>
          </a:xfrm>
        </p:spPr>
        <p:txBody>
          <a:bodyPr/>
          <a:lstStyle/>
          <a:p>
            <a:pPr algn="just"/>
            <a:r>
              <a:rPr lang="ru-RU" altLang="en-US" sz="2400" dirty="0">
                <a:solidFill>
                  <a:schemeClr val="tx1"/>
                </a:solidFill>
                <a:latin typeface="Times New Roman" panose="02020603050405020304" pitchFamily="18" charset="0"/>
                <a:cs typeface="Times New Roman" panose="02020603050405020304" pitchFamily="18" charset="0"/>
              </a:rPr>
              <a:t>Наиболее лучшие результаты показала нам модель </a:t>
            </a:r>
            <a:r>
              <a:rPr lang="en-US" altLang="en-US" sz="2400" dirty="0" err="1">
                <a:solidFill>
                  <a:schemeClr val="tx1"/>
                </a:solidFill>
                <a:latin typeface="Times New Roman" panose="02020603050405020304" pitchFamily="18" charset="0"/>
                <a:cs typeface="Times New Roman" panose="02020603050405020304" pitchFamily="18" charset="0"/>
              </a:rPr>
              <a:t>XGBoost</a:t>
            </a:r>
            <a:r>
              <a:rPr lang="ru-RU" altLang="en-US" sz="2400" dirty="0">
                <a:solidFill>
                  <a:schemeClr val="tx1"/>
                </a:solidFill>
                <a:latin typeface="Times New Roman" panose="02020603050405020304" pitchFamily="18" charset="0"/>
                <a:cs typeface="Times New Roman" panose="02020603050405020304" pitchFamily="18" charset="0"/>
              </a:rPr>
              <a:t> из одноимённой библиотеки.</a:t>
            </a:r>
          </a:p>
        </p:txBody>
      </p:sp>
      <p:pic>
        <p:nvPicPr>
          <p:cNvPr id="2" name="Рисунок 1"/>
          <p:cNvPicPr>
            <a:picLocks noChangeAspect="1"/>
          </p:cNvPicPr>
          <p:nvPr/>
        </p:nvPicPr>
        <p:blipFill>
          <a:blip r:embed="rId2"/>
          <a:stretch>
            <a:fillRect/>
          </a:stretch>
        </p:blipFill>
        <p:spPr>
          <a:xfrm>
            <a:off x="6424927" y="1366238"/>
            <a:ext cx="5220429" cy="4229690"/>
          </a:xfrm>
          <a:prstGeom prst="rect">
            <a:avLst/>
          </a:prstGeom>
        </p:spPr>
      </p:pic>
    </p:spTree>
  </p:cSld>
  <p:clrMapOvr>
    <a:masterClrMapping/>
  </p:clrMapOvr>
  <p:transition spd="med"/>
</p:sld>
</file>

<file path=ppt/theme/theme1.xml><?xml version="1.0" encoding="utf-8"?>
<a:theme xmlns:a="http://schemas.openxmlformats.org/drawingml/2006/main" name="Тема1">
  <a:themeElements>
    <a:clrScheme name="Пользовательские 1">
      <a:dk1>
        <a:srgbClr val="FEFFFE"/>
      </a:dk1>
      <a:lt1>
        <a:srgbClr val="007DFF"/>
      </a:lt1>
      <a:dk2>
        <a:srgbClr val="007DFF"/>
      </a:dk2>
      <a:lt2>
        <a:srgbClr val="FEFFFE"/>
      </a:lt2>
      <a:accent1>
        <a:srgbClr val="499EFA"/>
      </a:accent1>
      <a:accent2>
        <a:srgbClr val="8DC1FC"/>
      </a:accent2>
      <a:accent3>
        <a:srgbClr val="B1B2B1"/>
      </a:accent3>
      <a:accent4>
        <a:srgbClr val="DB113A"/>
      </a:accent4>
      <a:accent5>
        <a:srgbClr val="FECB02"/>
      </a:accent5>
      <a:accent6>
        <a:srgbClr val="000000"/>
      </a:accent6>
      <a:hlink>
        <a:srgbClr val="007FFF"/>
      </a:hlink>
      <a:folHlink>
        <a:srgbClr val="007FFF"/>
      </a:folHlink>
    </a:clrScheme>
    <a:fontScheme name="White">
      <a:majorFont>
        <a:latin typeface="CoFo Sans"/>
        <a:ea typeface="CoFo Sans"/>
        <a:cs typeface="CoFo Sans"/>
      </a:majorFont>
      <a:minorFont>
        <a:latin typeface="CoFo Sans"/>
        <a:ea typeface="CoFo Sans"/>
        <a:cs typeface="CoFo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7F7F7F"/>
            </a:solidFill>
            <a:effectLst/>
            <a:uFillTx/>
            <a:latin typeface="+mn-lt"/>
            <a:ea typeface="+mn-ea"/>
            <a:cs typeface="+mn-cs"/>
            <a:sym typeface="CoFo Sans" panose="020B050303020206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110000"/>
          </a:lnSpc>
          <a:spcBef>
            <a:spcPts val="80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CoFo Sans" panose="020B05030302020602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101</Words>
  <Application>Microsoft Office PowerPoint</Application>
  <PresentationFormat>Широкоэкранный</PresentationFormat>
  <Paragraphs>28</Paragraphs>
  <Slides>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9</vt:i4>
      </vt:variant>
    </vt:vector>
  </HeadingPairs>
  <TitlesOfParts>
    <vt:vector size="15" baseType="lpstr">
      <vt:lpstr>Times New Roman</vt:lpstr>
      <vt:lpstr>CoFo Sans</vt:lpstr>
      <vt:lpstr>CoFo Sans Medium</vt:lpstr>
      <vt:lpstr>Arial</vt:lpstr>
      <vt:lpstr>Calibri</vt:lpstr>
      <vt:lpstr>Тема1</vt:lpstr>
      <vt:lpstr>Интенсив по программированию,  машинное обучение </vt:lpstr>
      <vt:lpstr>Презентация PowerPoint</vt:lpstr>
      <vt:lpstr> Цель: выделить целевую аудиторию для рассылок.     В приложении есть входные данные, представляющие собой наборы признаков на первое число каждого месяца за 1,5 года.  Необходимо разработать модель, которая по набору данных сможет увеличить эффективность продаж путём выделения целевой аудитории для каждой рассылки.    </vt:lpstr>
      <vt:lpstr>Этапы работы над проектом</vt:lpstr>
      <vt:lpstr>Пропуски данных после обработки</vt:lpstr>
      <vt:lpstr>Матрица корреляции</vt:lpstr>
      <vt:lpstr>Наши данные для основной модели</vt:lpstr>
      <vt:lpstr>ROC-кривая</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для инвесторов ГК «Самолет»</dc:title>
  <dc:creator>Рукавишникова Александра</dc:creator>
  <cp:lastModifiedBy>eldorado</cp:lastModifiedBy>
  <cp:revision>949</cp:revision>
  <dcterms:created xsi:type="dcterms:W3CDTF">2022-08-25T11:16:00Z</dcterms:created>
  <dcterms:modified xsi:type="dcterms:W3CDTF">2024-12-18T04:10:20Z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F1B83BB0377C4C24B0430A86A3830D18</vt:lpwstr>
  </property>
  <property fmtid="{D5CDD505-2E9C-101B-9397-08002B2CF9AE}" pid="3" name="KSOProductBuildVer">
    <vt:lpwstr>1049-11.2.0.11225</vt:lpwstr>
  </property>
</Properties>
</file>